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57" r:id="rId4"/>
  </p:sldMasterIdLst>
  <p:notesMasterIdLst>
    <p:notesMasterId r:id="rId27"/>
  </p:notesMasterIdLst>
  <p:handoutMasterIdLst>
    <p:handoutMasterId r:id="rId28"/>
  </p:handoutMasterIdLst>
  <p:sldIdLst>
    <p:sldId id="262" r:id="rId5"/>
    <p:sldId id="304" r:id="rId6"/>
    <p:sldId id="744" r:id="rId7"/>
    <p:sldId id="728" r:id="rId8"/>
    <p:sldId id="715" r:id="rId9"/>
    <p:sldId id="735" r:id="rId10"/>
    <p:sldId id="736" r:id="rId11"/>
    <p:sldId id="737" r:id="rId12"/>
    <p:sldId id="745" r:id="rId13"/>
    <p:sldId id="738" r:id="rId14"/>
    <p:sldId id="746" r:id="rId15"/>
    <p:sldId id="748" r:id="rId16"/>
    <p:sldId id="749" r:id="rId17"/>
    <p:sldId id="739" r:id="rId18"/>
    <p:sldId id="750" r:id="rId19"/>
    <p:sldId id="741" r:id="rId20"/>
    <p:sldId id="740" r:id="rId21"/>
    <p:sldId id="752" r:id="rId22"/>
    <p:sldId id="753" r:id="rId23"/>
    <p:sldId id="722" r:id="rId24"/>
    <p:sldId id="381"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179925E-2EFF-4CB9-A918-9D8851CF6E62}">
          <p14:sldIdLst>
            <p14:sldId id="262"/>
            <p14:sldId id="304"/>
            <p14:sldId id="744"/>
            <p14:sldId id="728"/>
            <p14:sldId id="715"/>
            <p14:sldId id="735"/>
            <p14:sldId id="736"/>
            <p14:sldId id="737"/>
            <p14:sldId id="745"/>
            <p14:sldId id="738"/>
            <p14:sldId id="746"/>
            <p14:sldId id="748"/>
            <p14:sldId id="749"/>
            <p14:sldId id="739"/>
            <p14:sldId id="750"/>
            <p14:sldId id="741"/>
            <p14:sldId id="740"/>
            <p14:sldId id="752"/>
            <p14:sldId id="753"/>
            <p14:sldId id="722"/>
            <p14:sldId id="381"/>
            <p14:sldId id="28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acy Goodman" initials="TG" lastIdx="3" clrIdx="0"/>
  <p:cmAuthor id="2" name="Kathy Zeisel" initials="KZ" lastIdx="1" clrIdx="1">
    <p:extLst>
      <p:ext uri="{19B8F6BF-5375-455C-9EA6-DF929625EA0E}">
        <p15:presenceInfo xmlns:p15="http://schemas.microsoft.com/office/powerpoint/2012/main" userId="S::KZeisel@ChildrensLawCenter.org::fac61ff8-2b05-43a2-a490-341c99a7550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66B985-EDE0-4B9E-9708-1A6C87FD1EF7}" v="2" dt="2020-01-07T18:43:51.9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92"/>
    <p:restoredTop sz="73343" autoAdjust="0"/>
  </p:normalViewPr>
  <p:slideViewPr>
    <p:cSldViewPr snapToGrid="0" snapToObjects="1">
      <p:cViewPr varScale="1">
        <p:scale>
          <a:sx n="78" d="100"/>
          <a:sy n="78" d="100"/>
        </p:scale>
        <p:origin x="114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576C9D-24D7-40E4-A8C1-FBBD3AB7CF17}" type="datetimeFigureOut">
              <a:rPr lang="en-US" smtClean="0"/>
              <a:t>1/7/2020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B0CF6D-A3F5-4A78-9FD1-F9540E5EE470}" type="slidenum">
              <a:rPr lang="en-US" smtClean="0"/>
              <a:t>‹#›</a:t>
            </a:fld>
            <a:endParaRPr lang="en-US"/>
          </a:p>
        </p:txBody>
      </p:sp>
    </p:spTree>
    <p:extLst>
      <p:ext uri="{BB962C8B-B14F-4D97-AF65-F5344CB8AC3E}">
        <p14:creationId xmlns:p14="http://schemas.microsoft.com/office/powerpoint/2010/main" val="7079125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0AE1F8-2C00-BD4F-AA70-8C7DE60F550A}" type="datetimeFigureOut">
              <a:rPr lang="en-US" smtClean="0"/>
              <a:t>1/7/2020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F51A23-A1B7-7E49-A60B-4965D4491327}" type="slidenum">
              <a:rPr lang="en-US" smtClean="0"/>
              <a:t>‹#›</a:t>
            </a:fld>
            <a:endParaRPr lang="en-US"/>
          </a:p>
        </p:txBody>
      </p:sp>
    </p:spTree>
    <p:extLst>
      <p:ext uri="{BB962C8B-B14F-4D97-AF65-F5344CB8AC3E}">
        <p14:creationId xmlns:p14="http://schemas.microsoft.com/office/powerpoint/2010/main" val="1226464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F51A23-A1B7-7E49-A60B-4965D4491327}" type="slidenum">
              <a:rPr lang="en-US" smtClean="0"/>
              <a:t>0</a:t>
            </a:fld>
            <a:endParaRPr lang="en-US"/>
          </a:p>
        </p:txBody>
      </p:sp>
    </p:spTree>
    <p:extLst>
      <p:ext uri="{BB962C8B-B14F-4D97-AF65-F5344CB8AC3E}">
        <p14:creationId xmlns:p14="http://schemas.microsoft.com/office/powerpoint/2010/main" val="3245329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F51A23-A1B7-7E49-A60B-4965D4491327}" type="slidenum">
              <a:rPr lang="en-US" smtClean="0"/>
              <a:t>1</a:t>
            </a:fld>
            <a:endParaRPr lang="en-US"/>
          </a:p>
        </p:txBody>
      </p:sp>
    </p:spTree>
    <p:extLst>
      <p:ext uri="{BB962C8B-B14F-4D97-AF65-F5344CB8AC3E}">
        <p14:creationId xmlns:p14="http://schemas.microsoft.com/office/powerpoint/2010/main" val="2243827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F51A23-A1B7-7E49-A60B-4965D4491327}" type="slidenum">
              <a:rPr lang="en-US" smtClean="0"/>
              <a:t>6</a:t>
            </a:fld>
            <a:endParaRPr lang="en-US"/>
          </a:p>
        </p:txBody>
      </p:sp>
    </p:spTree>
    <p:extLst>
      <p:ext uri="{BB962C8B-B14F-4D97-AF65-F5344CB8AC3E}">
        <p14:creationId xmlns:p14="http://schemas.microsoft.com/office/powerpoint/2010/main" val="1508614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F51A23-A1B7-7E49-A60B-4965D4491327}" type="slidenum">
              <a:rPr lang="en-US" smtClean="0"/>
              <a:t>19</a:t>
            </a:fld>
            <a:endParaRPr lang="en-US"/>
          </a:p>
        </p:txBody>
      </p:sp>
    </p:spTree>
    <p:extLst>
      <p:ext uri="{BB962C8B-B14F-4D97-AF65-F5344CB8AC3E}">
        <p14:creationId xmlns:p14="http://schemas.microsoft.com/office/powerpoint/2010/main" val="3339619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DA710125-7DF2-456B-9D5E-0AE79E614C86}" type="slidenum">
              <a:rPr lang="en-US" smtClean="0"/>
              <a:pPr/>
              <a:t>20</a:t>
            </a:fld>
            <a:endParaRPr lang="en-US" dirty="0"/>
          </a:p>
        </p:txBody>
      </p:sp>
    </p:spTree>
    <p:extLst>
      <p:ext uri="{BB962C8B-B14F-4D97-AF65-F5344CB8AC3E}">
        <p14:creationId xmlns:p14="http://schemas.microsoft.com/office/powerpoint/2010/main" val="1439316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F51A23-A1B7-7E49-A60B-4965D4491327}" type="slidenum">
              <a:rPr lang="en-US" smtClean="0"/>
              <a:t>21</a:t>
            </a:fld>
            <a:endParaRPr lang="en-US"/>
          </a:p>
        </p:txBody>
      </p:sp>
    </p:spTree>
    <p:extLst>
      <p:ext uri="{BB962C8B-B14F-4D97-AF65-F5344CB8AC3E}">
        <p14:creationId xmlns:p14="http://schemas.microsoft.com/office/powerpoint/2010/main" val="2002554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7.emf"/><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4" Type="http://schemas.openxmlformats.org/officeDocument/2006/relationships/image" Target="../media/image10.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10.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10.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17.emf"/><Relationship Id="rId2" Type="http://schemas.openxmlformats.org/officeDocument/2006/relationships/image" Target="../media/image12.emf"/><Relationship Id="rId1" Type="http://schemas.openxmlformats.org/officeDocument/2006/relationships/slideMaster" Target="../slideMasters/slideMaster1.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emf"/></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D12BBC0-CB14-2841-A1DF-221BD844F567}"/>
              </a:ext>
            </a:extLst>
          </p:cNvPr>
          <p:cNvPicPr>
            <a:picLocks noChangeAspect="1"/>
          </p:cNvPicPr>
          <p:nvPr userDrawn="1"/>
        </p:nvPicPr>
        <p:blipFill rotWithShape="1">
          <a:blip r:embed="rId2"/>
          <a:srcRect b="9068"/>
          <a:stretch/>
        </p:blipFill>
        <p:spPr>
          <a:xfrm>
            <a:off x="2792380" y="2009141"/>
            <a:ext cx="5958220" cy="4848859"/>
          </a:xfrm>
          <a:prstGeom prst="rect">
            <a:avLst/>
          </a:prstGeom>
        </p:spPr>
      </p:pic>
      <p:sp>
        <p:nvSpPr>
          <p:cNvPr id="27" name="Rectangle 26">
            <a:extLst>
              <a:ext uri="{FF2B5EF4-FFF2-40B4-BE49-F238E27FC236}">
                <a16:creationId xmlns:a16="http://schemas.microsoft.com/office/drawing/2014/main" id="{6FC57154-82E9-8143-9681-30D72CE972E1}"/>
              </a:ext>
            </a:extLst>
          </p:cNvPr>
          <p:cNvSpPr/>
          <p:nvPr userDrawn="1"/>
        </p:nvSpPr>
        <p:spPr>
          <a:xfrm>
            <a:off x="0" y="5985759"/>
            <a:ext cx="2192594" cy="403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28650" y="620350"/>
            <a:ext cx="6858000" cy="1370197"/>
          </a:xfrm>
        </p:spPr>
        <p:txBody>
          <a:bodyPr anchor="b">
            <a:noAutofit/>
          </a:bodyPr>
          <a:lstStyle>
            <a:lvl1pPr algn="l">
              <a:lnSpc>
                <a:spcPct val="80000"/>
              </a:lnSpc>
              <a:defRPr sz="5000">
                <a:solidFill>
                  <a:schemeClr val="tx2"/>
                </a:solidFill>
              </a:defRPr>
            </a:lvl1pPr>
          </a:lstStyle>
          <a:p>
            <a:r>
              <a:rPr lang="en-US" dirty="0"/>
              <a:t>Click to edit Master title style</a:t>
            </a:r>
          </a:p>
        </p:txBody>
      </p:sp>
      <p:sp>
        <p:nvSpPr>
          <p:cNvPr id="3" name="Subtitle 2"/>
          <p:cNvSpPr>
            <a:spLocks noGrp="1"/>
          </p:cNvSpPr>
          <p:nvPr>
            <p:ph type="subTitle" idx="1"/>
          </p:nvPr>
        </p:nvSpPr>
        <p:spPr>
          <a:xfrm>
            <a:off x="628650" y="2103574"/>
            <a:ext cx="6858000" cy="622165"/>
          </a:xfrm>
        </p:spPr>
        <p:txBody>
          <a:bodyPr/>
          <a:lstStyle>
            <a:lvl1pPr marL="0" indent="0" algn="l">
              <a:lnSpc>
                <a:spcPct val="80000"/>
              </a:lnSpc>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084667"/>
            <a:ext cx="1563944" cy="275296"/>
          </a:xfrm>
          <a:prstGeom prst="rect">
            <a:avLst/>
          </a:prstGeom>
        </p:spPr>
        <p:txBody>
          <a:bodyPr lIns="0" tIns="0" rIns="0" bIns="0"/>
          <a:lstStyle>
            <a:lvl1pPr>
              <a:defRPr sz="1400" b="1">
                <a:solidFill>
                  <a:schemeClr val="bg1"/>
                </a:solidFill>
                <a:latin typeface="Calibri" panose="020F0502020204030204" pitchFamily="34" charset="0"/>
                <a:cs typeface="Calibri" panose="020F0502020204030204" pitchFamily="34" charset="0"/>
              </a:defRPr>
            </a:lvl1pPr>
          </a:lstStyle>
          <a:p>
            <a:r>
              <a:rPr lang="en-US" dirty="0"/>
              <a:t>April 16, 2018</a:t>
            </a:r>
          </a:p>
        </p:txBody>
      </p:sp>
      <p:pic>
        <p:nvPicPr>
          <p:cNvPr id="17" name="Picture 16">
            <a:extLst>
              <a:ext uri="{FF2B5EF4-FFF2-40B4-BE49-F238E27FC236}">
                <a16:creationId xmlns:a16="http://schemas.microsoft.com/office/drawing/2014/main" id="{852C0057-08B0-FB4B-81BD-E4B450F29B45}"/>
              </a:ext>
            </a:extLst>
          </p:cNvPr>
          <p:cNvPicPr>
            <a:picLocks noChangeAspect="1"/>
          </p:cNvPicPr>
          <p:nvPr userDrawn="1"/>
        </p:nvPicPr>
        <p:blipFill>
          <a:blip r:embed="rId3"/>
          <a:stretch>
            <a:fillRect/>
          </a:stretch>
        </p:blipFill>
        <p:spPr>
          <a:xfrm>
            <a:off x="628650" y="4454013"/>
            <a:ext cx="2597569" cy="1095674"/>
          </a:xfrm>
          <a:prstGeom prst="rect">
            <a:avLst/>
          </a:prstGeom>
        </p:spPr>
      </p:pic>
      <p:pic>
        <p:nvPicPr>
          <p:cNvPr id="13" name="Picture 12">
            <a:extLst>
              <a:ext uri="{FF2B5EF4-FFF2-40B4-BE49-F238E27FC236}">
                <a16:creationId xmlns:a16="http://schemas.microsoft.com/office/drawing/2014/main" id="{AFE6830F-44FC-6B43-B53C-A771D7D312B5}"/>
              </a:ext>
            </a:extLst>
          </p:cNvPr>
          <p:cNvPicPr>
            <a:picLocks noChangeAspect="1"/>
          </p:cNvPicPr>
          <p:nvPr userDrawn="1"/>
        </p:nvPicPr>
        <p:blipFill>
          <a:blip r:embed="rId4"/>
          <a:stretch>
            <a:fillRect/>
          </a:stretch>
        </p:blipFill>
        <p:spPr>
          <a:xfrm>
            <a:off x="4373617" y="2960811"/>
            <a:ext cx="2216270" cy="3425144"/>
          </a:xfrm>
          <a:prstGeom prst="rect">
            <a:avLst/>
          </a:prstGeom>
        </p:spPr>
      </p:pic>
      <p:pic>
        <p:nvPicPr>
          <p:cNvPr id="26" name="Picture 25">
            <a:extLst>
              <a:ext uri="{FF2B5EF4-FFF2-40B4-BE49-F238E27FC236}">
                <a16:creationId xmlns:a16="http://schemas.microsoft.com/office/drawing/2014/main" id="{56A0B3C7-1EF0-DE4E-9BBE-A0AC4C2EB2B3}"/>
              </a:ext>
            </a:extLst>
          </p:cNvPr>
          <p:cNvPicPr>
            <a:picLocks noChangeAspect="1"/>
          </p:cNvPicPr>
          <p:nvPr userDrawn="1"/>
        </p:nvPicPr>
        <p:blipFill rotWithShape="1">
          <a:blip r:embed="rId5"/>
          <a:srcRect b="16536"/>
          <a:stretch/>
        </p:blipFill>
        <p:spPr>
          <a:xfrm>
            <a:off x="3226219" y="4529772"/>
            <a:ext cx="3619500" cy="2346822"/>
          </a:xfrm>
          <a:prstGeom prst="rect">
            <a:avLst/>
          </a:prstGeom>
        </p:spPr>
      </p:pic>
      <p:pic>
        <p:nvPicPr>
          <p:cNvPr id="33" name="Picture 32">
            <a:extLst>
              <a:ext uri="{FF2B5EF4-FFF2-40B4-BE49-F238E27FC236}">
                <a16:creationId xmlns:a16="http://schemas.microsoft.com/office/drawing/2014/main" id="{F12E5606-0E5A-354A-83AE-4248E1C24D16}"/>
              </a:ext>
            </a:extLst>
          </p:cNvPr>
          <p:cNvPicPr>
            <a:picLocks noChangeAspect="1"/>
          </p:cNvPicPr>
          <p:nvPr userDrawn="1"/>
        </p:nvPicPr>
        <p:blipFill>
          <a:blip r:embed="rId6"/>
          <a:stretch>
            <a:fillRect/>
          </a:stretch>
        </p:blipFill>
        <p:spPr>
          <a:xfrm>
            <a:off x="6870974" y="3739507"/>
            <a:ext cx="1721682" cy="2649601"/>
          </a:xfrm>
          <a:prstGeom prst="rect">
            <a:avLst/>
          </a:prstGeom>
        </p:spPr>
      </p:pic>
      <p:sp>
        <p:nvSpPr>
          <p:cNvPr id="7" name="Text Placeholder 6">
            <a:extLst>
              <a:ext uri="{FF2B5EF4-FFF2-40B4-BE49-F238E27FC236}">
                <a16:creationId xmlns:a16="http://schemas.microsoft.com/office/drawing/2014/main" id="{31537719-F18F-0A43-ADA8-EA755E222F06}"/>
              </a:ext>
            </a:extLst>
          </p:cNvPr>
          <p:cNvSpPr>
            <a:spLocks noGrp="1"/>
          </p:cNvSpPr>
          <p:nvPr>
            <p:ph type="body" sz="quarter" idx="11" hasCustomPrompt="1"/>
          </p:nvPr>
        </p:nvSpPr>
        <p:spPr>
          <a:xfrm>
            <a:off x="628650" y="2841045"/>
            <a:ext cx="3319507" cy="418650"/>
          </a:xfrm>
        </p:spPr>
        <p:txBody>
          <a:bodyPr/>
          <a:lstStyle>
            <a:lvl1pPr marL="0" indent="0">
              <a:buNone/>
              <a:defRPr sz="1400" b="1"/>
            </a:lvl1pPr>
          </a:lstStyle>
          <a:p>
            <a:pPr lvl="0"/>
            <a:r>
              <a:rPr lang="en-US" dirty="0"/>
              <a:t>Presenter Name</a:t>
            </a:r>
          </a:p>
        </p:txBody>
      </p:sp>
    </p:spTree>
    <p:extLst>
      <p:ext uri="{BB962C8B-B14F-4D97-AF65-F5344CB8AC3E}">
        <p14:creationId xmlns:p14="http://schemas.microsoft.com/office/powerpoint/2010/main" val="3649743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D12BBC0-CB14-2841-A1DF-221BD844F567}"/>
              </a:ext>
            </a:extLst>
          </p:cNvPr>
          <p:cNvPicPr>
            <a:picLocks noChangeAspect="1"/>
          </p:cNvPicPr>
          <p:nvPr userDrawn="1"/>
        </p:nvPicPr>
        <p:blipFill rotWithShape="1">
          <a:blip r:embed="rId2">
            <a:alphaModFix amt="10000"/>
          </a:blip>
          <a:srcRect b="9068"/>
          <a:stretch/>
        </p:blipFill>
        <p:spPr>
          <a:xfrm>
            <a:off x="2792380" y="2009141"/>
            <a:ext cx="5958220" cy="4848859"/>
          </a:xfrm>
          <a:prstGeom prst="rect">
            <a:avLst/>
          </a:prstGeom>
        </p:spPr>
      </p:pic>
      <p:sp>
        <p:nvSpPr>
          <p:cNvPr id="27" name="Rectangle 26">
            <a:extLst>
              <a:ext uri="{FF2B5EF4-FFF2-40B4-BE49-F238E27FC236}">
                <a16:creationId xmlns:a16="http://schemas.microsoft.com/office/drawing/2014/main" id="{6FC57154-82E9-8143-9681-30D72CE972E1}"/>
              </a:ext>
            </a:extLst>
          </p:cNvPr>
          <p:cNvSpPr/>
          <p:nvPr userDrawn="1"/>
        </p:nvSpPr>
        <p:spPr>
          <a:xfrm>
            <a:off x="0" y="5985759"/>
            <a:ext cx="2192594" cy="403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28650" y="620350"/>
            <a:ext cx="6858000" cy="1370197"/>
          </a:xfrm>
        </p:spPr>
        <p:txBody>
          <a:bodyPr anchor="b">
            <a:noAutofit/>
          </a:bodyPr>
          <a:lstStyle>
            <a:lvl1pPr algn="l">
              <a:lnSpc>
                <a:spcPct val="80000"/>
              </a:lnSpc>
              <a:defRPr sz="5000">
                <a:solidFill>
                  <a:schemeClr val="tx2"/>
                </a:solidFill>
              </a:defRPr>
            </a:lvl1pPr>
          </a:lstStyle>
          <a:p>
            <a:r>
              <a:rPr lang="en-US" dirty="0"/>
              <a:t>Click to edit Master title style</a:t>
            </a:r>
          </a:p>
        </p:txBody>
      </p:sp>
      <p:sp>
        <p:nvSpPr>
          <p:cNvPr id="3" name="Subtitle 2"/>
          <p:cNvSpPr>
            <a:spLocks noGrp="1"/>
          </p:cNvSpPr>
          <p:nvPr>
            <p:ph type="subTitle" idx="1"/>
          </p:nvPr>
        </p:nvSpPr>
        <p:spPr>
          <a:xfrm>
            <a:off x="628650" y="2103574"/>
            <a:ext cx="6858000" cy="622165"/>
          </a:xfrm>
        </p:spPr>
        <p:txBody>
          <a:bodyPr/>
          <a:lstStyle>
            <a:lvl1pPr marL="0" indent="0" algn="l">
              <a:lnSpc>
                <a:spcPct val="80000"/>
              </a:lnSpc>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084667"/>
            <a:ext cx="1563944" cy="275296"/>
          </a:xfrm>
          <a:prstGeom prst="rect">
            <a:avLst/>
          </a:prstGeom>
        </p:spPr>
        <p:txBody>
          <a:bodyPr lIns="0" tIns="0" rIns="0" bIns="0"/>
          <a:lstStyle>
            <a:lvl1pPr>
              <a:defRPr sz="1400" b="1">
                <a:solidFill>
                  <a:schemeClr val="bg1"/>
                </a:solidFill>
                <a:latin typeface="Calibri" panose="020F0502020204030204" pitchFamily="34" charset="0"/>
                <a:cs typeface="Calibri" panose="020F0502020204030204" pitchFamily="34" charset="0"/>
              </a:defRPr>
            </a:lvl1pPr>
          </a:lstStyle>
          <a:p>
            <a:r>
              <a:rPr lang="en-US" dirty="0"/>
              <a:t>April 16, 2018</a:t>
            </a:r>
          </a:p>
        </p:txBody>
      </p:sp>
      <p:pic>
        <p:nvPicPr>
          <p:cNvPr id="17" name="Picture 16">
            <a:extLst>
              <a:ext uri="{FF2B5EF4-FFF2-40B4-BE49-F238E27FC236}">
                <a16:creationId xmlns:a16="http://schemas.microsoft.com/office/drawing/2014/main" id="{852C0057-08B0-FB4B-81BD-E4B450F29B45}"/>
              </a:ext>
            </a:extLst>
          </p:cNvPr>
          <p:cNvPicPr>
            <a:picLocks noChangeAspect="1"/>
          </p:cNvPicPr>
          <p:nvPr userDrawn="1"/>
        </p:nvPicPr>
        <p:blipFill>
          <a:blip r:embed="rId3"/>
          <a:stretch>
            <a:fillRect/>
          </a:stretch>
        </p:blipFill>
        <p:spPr>
          <a:xfrm>
            <a:off x="628650" y="4454013"/>
            <a:ext cx="2597569" cy="1095674"/>
          </a:xfrm>
          <a:prstGeom prst="rect">
            <a:avLst/>
          </a:prstGeom>
        </p:spPr>
      </p:pic>
      <p:pic>
        <p:nvPicPr>
          <p:cNvPr id="13" name="Picture 12">
            <a:extLst>
              <a:ext uri="{FF2B5EF4-FFF2-40B4-BE49-F238E27FC236}">
                <a16:creationId xmlns:a16="http://schemas.microsoft.com/office/drawing/2014/main" id="{AFE6830F-44FC-6B43-B53C-A771D7D312B5}"/>
              </a:ext>
            </a:extLst>
          </p:cNvPr>
          <p:cNvPicPr>
            <a:picLocks noChangeAspect="1"/>
          </p:cNvPicPr>
          <p:nvPr userDrawn="1"/>
        </p:nvPicPr>
        <p:blipFill>
          <a:blip r:embed="rId4">
            <a:alphaModFix amt="10000"/>
          </a:blip>
          <a:stretch>
            <a:fillRect/>
          </a:stretch>
        </p:blipFill>
        <p:spPr>
          <a:xfrm>
            <a:off x="4373617" y="2960811"/>
            <a:ext cx="2216270" cy="3425144"/>
          </a:xfrm>
          <a:prstGeom prst="rect">
            <a:avLst/>
          </a:prstGeom>
        </p:spPr>
      </p:pic>
      <p:pic>
        <p:nvPicPr>
          <p:cNvPr id="33" name="Picture 32">
            <a:extLst>
              <a:ext uri="{FF2B5EF4-FFF2-40B4-BE49-F238E27FC236}">
                <a16:creationId xmlns:a16="http://schemas.microsoft.com/office/drawing/2014/main" id="{F12E5606-0E5A-354A-83AE-4248E1C24D16}"/>
              </a:ext>
            </a:extLst>
          </p:cNvPr>
          <p:cNvPicPr>
            <a:picLocks noChangeAspect="1"/>
          </p:cNvPicPr>
          <p:nvPr userDrawn="1"/>
        </p:nvPicPr>
        <p:blipFill>
          <a:blip r:embed="rId5">
            <a:alphaModFix amt="10000"/>
          </a:blip>
          <a:stretch>
            <a:fillRect/>
          </a:stretch>
        </p:blipFill>
        <p:spPr>
          <a:xfrm>
            <a:off x="6870974" y="3739507"/>
            <a:ext cx="1721682" cy="2649601"/>
          </a:xfrm>
          <a:prstGeom prst="rect">
            <a:avLst/>
          </a:prstGeom>
        </p:spPr>
      </p:pic>
      <p:sp>
        <p:nvSpPr>
          <p:cNvPr id="7" name="Text Placeholder 6">
            <a:extLst>
              <a:ext uri="{FF2B5EF4-FFF2-40B4-BE49-F238E27FC236}">
                <a16:creationId xmlns:a16="http://schemas.microsoft.com/office/drawing/2014/main" id="{31537719-F18F-0A43-ADA8-EA755E222F06}"/>
              </a:ext>
            </a:extLst>
          </p:cNvPr>
          <p:cNvSpPr>
            <a:spLocks noGrp="1"/>
          </p:cNvSpPr>
          <p:nvPr>
            <p:ph type="body" sz="quarter" idx="11" hasCustomPrompt="1"/>
          </p:nvPr>
        </p:nvSpPr>
        <p:spPr>
          <a:xfrm>
            <a:off x="628650" y="2841045"/>
            <a:ext cx="3319507" cy="418650"/>
          </a:xfrm>
        </p:spPr>
        <p:txBody>
          <a:bodyPr/>
          <a:lstStyle>
            <a:lvl1pPr marL="0" indent="0">
              <a:buNone/>
              <a:defRPr sz="1400" b="1"/>
            </a:lvl1pPr>
          </a:lstStyle>
          <a:p>
            <a:pPr lvl="0"/>
            <a:r>
              <a:rPr lang="en-US" dirty="0"/>
              <a:t>Presenter Name</a:t>
            </a:r>
          </a:p>
        </p:txBody>
      </p:sp>
      <p:pic>
        <p:nvPicPr>
          <p:cNvPr id="14" name="Picture 13">
            <a:extLst>
              <a:ext uri="{FF2B5EF4-FFF2-40B4-BE49-F238E27FC236}">
                <a16:creationId xmlns:a16="http://schemas.microsoft.com/office/drawing/2014/main" id="{15310EFB-5302-E64E-841C-C09522B0D225}"/>
              </a:ext>
            </a:extLst>
          </p:cNvPr>
          <p:cNvPicPr>
            <a:picLocks noChangeAspect="1"/>
          </p:cNvPicPr>
          <p:nvPr userDrawn="1"/>
        </p:nvPicPr>
        <p:blipFill rotWithShape="1">
          <a:blip r:embed="rId6">
            <a:alphaModFix amt="30000"/>
          </a:blip>
          <a:srcRect b="16536"/>
          <a:stretch/>
        </p:blipFill>
        <p:spPr>
          <a:xfrm>
            <a:off x="3226219" y="4529772"/>
            <a:ext cx="3619500" cy="2346822"/>
          </a:xfrm>
          <a:prstGeom prst="rect">
            <a:avLst/>
          </a:prstGeom>
        </p:spPr>
      </p:pic>
    </p:spTree>
    <p:extLst>
      <p:ext uri="{BB962C8B-B14F-4D97-AF65-F5344CB8AC3E}">
        <p14:creationId xmlns:p14="http://schemas.microsoft.com/office/powerpoint/2010/main" val="2584271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32" name="Freeform 31">
            <a:extLst>
              <a:ext uri="{FF2B5EF4-FFF2-40B4-BE49-F238E27FC236}">
                <a16:creationId xmlns:a16="http://schemas.microsoft.com/office/drawing/2014/main" id="{4952388F-80AF-4F46-87A2-FDB8E0658CA8}"/>
              </a:ext>
            </a:extLst>
          </p:cNvPr>
          <p:cNvSpPr/>
          <p:nvPr userDrawn="1"/>
        </p:nvSpPr>
        <p:spPr>
          <a:xfrm>
            <a:off x="0" y="0"/>
            <a:ext cx="3456736" cy="6858000"/>
          </a:xfrm>
          <a:custGeom>
            <a:avLst/>
            <a:gdLst>
              <a:gd name="connsiteX0" fmla="*/ 0 w 3456736"/>
              <a:gd name="connsiteY0" fmla="*/ 0 h 6858000"/>
              <a:gd name="connsiteX1" fmla="*/ 3456736 w 3456736"/>
              <a:gd name="connsiteY1" fmla="*/ 0 h 6858000"/>
              <a:gd name="connsiteX2" fmla="*/ 1534029 w 3456736"/>
              <a:gd name="connsiteY2" fmla="*/ 6858000 h 6858000"/>
              <a:gd name="connsiteX3" fmla="*/ 0 w 3456736"/>
              <a:gd name="connsiteY3" fmla="*/ 6858000 h 6858000"/>
              <a:gd name="connsiteX4" fmla="*/ 0 w 345673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736" h="6858000">
                <a:moveTo>
                  <a:pt x="0" y="0"/>
                </a:moveTo>
                <a:lnTo>
                  <a:pt x="3456736" y="0"/>
                </a:lnTo>
                <a:lnTo>
                  <a:pt x="1534029" y="6858000"/>
                </a:lnTo>
                <a:lnTo>
                  <a:pt x="0" y="68580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4479FE7C-07AE-FB47-B6F6-72FB96088C82}"/>
              </a:ext>
            </a:extLst>
          </p:cNvPr>
          <p:cNvPicPr>
            <a:picLocks noChangeAspect="1"/>
          </p:cNvPicPr>
          <p:nvPr userDrawn="1"/>
        </p:nvPicPr>
        <p:blipFill rotWithShape="1">
          <a:blip r:embed="rId2">
            <a:biLevel thresh="25000"/>
            <a:alphaModFix amt="10000"/>
          </a:blip>
          <a:srcRect l="27530" t="15616" r="23237"/>
          <a:stretch/>
        </p:blipFill>
        <p:spPr>
          <a:xfrm>
            <a:off x="-1" y="0"/>
            <a:ext cx="3456737" cy="2522903"/>
          </a:xfrm>
          <a:prstGeom prst="rect">
            <a:avLst/>
          </a:prstGeom>
        </p:spPr>
      </p:pic>
      <p:sp>
        <p:nvSpPr>
          <p:cNvPr id="2" name="Title 1"/>
          <p:cNvSpPr>
            <a:spLocks noGrp="1"/>
          </p:cNvSpPr>
          <p:nvPr>
            <p:ph type="title" hasCustomPrompt="1"/>
          </p:nvPr>
        </p:nvSpPr>
        <p:spPr>
          <a:xfrm>
            <a:off x="623888" y="1561717"/>
            <a:ext cx="2057646" cy="1078446"/>
          </a:xfrm>
        </p:spPr>
        <p:txBody>
          <a:bodyPr anchor="t" anchorCtr="0"/>
          <a:lstStyle>
            <a:lvl1pPr algn="l">
              <a:defRPr sz="4000">
                <a:solidFill>
                  <a:schemeClr val="bg1"/>
                </a:solidFill>
              </a:defRPr>
            </a:lvl1pPr>
          </a:lstStyle>
          <a:p>
            <a:r>
              <a:rPr lang="en-US" dirty="0"/>
              <a:t>Agenda</a:t>
            </a:r>
          </a:p>
        </p:txBody>
      </p:sp>
      <p:sp>
        <p:nvSpPr>
          <p:cNvPr id="4" name="TextBox 3">
            <a:extLst>
              <a:ext uri="{FF2B5EF4-FFF2-40B4-BE49-F238E27FC236}">
                <a16:creationId xmlns:a16="http://schemas.microsoft.com/office/drawing/2014/main" id="{8FB8B6AE-F12A-BD49-A187-69FC45D11E4D}"/>
              </a:ext>
            </a:extLst>
          </p:cNvPr>
          <p:cNvSpPr txBox="1"/>
          <p:nvPr userDrawn="1"/>
        </p:nvSpPr>
        <p:spPr>
          <a:xfrm>
            <a:off x="1325880" y="5715000"/>
            <a:ext cx="65" cy="152349"/>
          </a:xfrm>
          <a:prstGeom prst="rect">
            <a:avLst/>
          </a:prstGeom>
          <a:noFill/>
        </p:spPr>
        <p:txBody>
          <a:bodyPr wrap="none" lIns="0" tIns="0" rIns="0" bIns="0" rtlCol="0">
            <a:spAutoFit/>
          </a:bodyPr>
          <a:lstStyle/>
          <a:p>
            <a:pPr>
              <a:lnSpc>
                <a:spcPct val="90000"/>
              </a:lnSpc>
            </a:pPr>
            <a:endParaRPr lang="en-US" sz="1100" dirty="0">
              <a:solidFill>
                <a:schemeClr val="accent1"/>
              </a:solidFill>
              <a:latin typeface="Calibri" panose="020F0502020204030204" pitchFamily="34" charset="0"/>
              <a:cs typeface="Calibri" panose="020F0502020204030204" pitchFamily="34" charset="0"/>
            </a:endParaRPr>
          </a:p>
        </p:txBody>
      </p:sp>
      <p:pic>
        <p:nvPicPr>
          <p:cNvPr id="29" name="Picture 28">
            <a:extLst>
              <a:ext uri="{FF2B5EF4-FFF2-40B4-BE49-F238E27FC236}">
                <a16:creationId xmlns:a16="http://schemas.microsoft.com/office/drawing/2014/main" id="{11A351BE-8E74-9A4D-978D-819E6D6B5425}"/>
              </a:ext>
            </a:extLst>
          </p:cNvPr>
          <p:cNvPicPr>
            <a:picLocks noChangeAspect="1"/>
          </p:cNvPicPr>
          <p:nvPr userDrawn="1"/>
        </p:nvPicPr>
        <p:blipFill rotWithShape="1">
          <a:blip r:embed="rId3">
            <a:biLevel thresh="25000"/>
            <a:alphaModFix amt="10000"/>
          </a:blip>
          <a:srcRect l="43876" r="4778"/>
          <a:stretch/>
        </p:blipFill>
        <p:spPr>
          <a:xfrm>
            <a:off x="-1" y="2982235"/>
            <a:ext cx="2453270" cy="3726432"/>
          </a:xfrm>
          <a:prstGeom prst="rect">
            <a:avLst/>
          </a:prstGeom>
        </p:spPr>
      </p:pic>
      <p:pic>
        <p:nvPicPr>
          <p:cNvPr id="24" name="Picture 23">
            <a:extLst>
              <a:ext uri="{FF2B5EF4-FFF2-40B4-BE49-F238E27FC236}">
                <a16:creationId xmlns:a16="http://schemas.microsoft.com/office/drawing/2014/main" id="{69A37788-03F3-5241-8CD4-9F25D195A1A8}"/>
              </a:ext>
            </a:extLst>
          </p:cNvPr>
          <p:cNvPicPr>
            <a:picLocks noChangeAspect="1"/>
          </p:cNvPicPr>
          <p:nvPr userDrawn="1"/>
        </p:nvPicPr>
        <p:blipFill rotWithShape="1">
          <a:blip r:embed="rId4">
            <a:lum bright="70000" contrast="-70000"/>
            <a:alphaModFix amt="10000"/>
          </a:blip>
          <a:srcRect l="56959" b="7551"/>
          <a:stretch/>
        </p:blipFill>
        <p:spPr>
          <a:xfrm>
            <a:off x="0" y="4294373"/>
            <a:ext cx="2778438" cy="2563627"/>
          </a:xfrm>
          <a:prstGeom prst="rect">
            <a:avLst/>
          </a:prstGeom>
        </p:spPr>
      </p:pic>
      <p:sp>
        <p:nvSpPr>
          <p:cNvPr id="17" name="Parallelogram 2">
            <a:extLst>
              <a:ext uri="{FF2B5EF4-FFF2-40B4-BE49-F238E27FC236}">
                <a16:creationId xmlns:a16="http://schemas.microsoft.com/office/drawing/2014/main" id="{C582773F-56A9-AF43-BA61-B27078C4F286}"/>
              </a:ext>
            </a:extLst>
          </p:cNvPr>
          <p:cNvSpPr>
            <a:spLocks noChangeAspect="1"/>
          </p:cNvSpPr>
          <p:nvPr userDrawn="1"/>
        </p:nvSpPr>
        <p:spPr>
          <a:xfrm rot="20700000">
            <a:off x="4138362" y="4885641"/>
            <a:ext cx="438615" cy="431953"/>
          </a:xfrm>
          <a:custGeom>
            <a:avLst/>
            <a:gdLst>
              <a:gd name="connsiteX0" fmla="*/ 0 w 798961"/>
              <a:gd name="connsiteY0" fmla="*/ 653916 h 653916"/>
              <a:gd name="connsiteX1" fmla="*/ 163479 w 798961"/>
              <a:gd name="connsiteY1" fmla="*/ 0 h 653916"/>
              <a:gd name="connsiteX2" fmla="*/ 798961 w 798961"/>
              <a:gd name="connsiteY2" fmla="*/ 0 h 653916"/>
              <a:gd name="connsiteX3" fmla="*/ 635482 w 798961"/>
              <a:gd name="connsiteY3" fmla="*/ 653916 h 653916"/>
              <a:gd name="connsiteX4" fmla="*/ 0 w 798961"/>
              <a:gd name="connsiteY4" fmla="*/ 653916 h 653916"/>
              <a:gd name="connsiteX0" fmla="*/ 0 w 840803"/>
              <a:gd name="connsiteY0" fmla="*/ 845223 h 845223"/>
              <a:gd name="connsiteX1" fmla="*/ 163479 w 840803"/>
              <a:gd name="connsiteY1" fmla="*/ 191307 h 845223"/>
              <a:gd name="connsiteX2" fmla="*/ 840803 w 840803"/>
              <a:gd name="connsiteY2" fmla="*/ 0 h 845223"/>
              <a:gd name="connsiteX3" fmla="*/ 635482 w 840803"/>
              <a:gd name="connsiteY3" fmla="*/ 845223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562114 w 840803"/>
              <a:gd name="connsiteY3" fmla="*/ 628344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676408 w 840803"/>
              <a:gd name="connsiteY3" fmla="*/ 655682 h 845223"/>
              <a:gd name="connsiteX4" fmla="*/ 0 w 840803"/>
              <a:gd name="connsiteY4" fmla="*/ 845223 h 845223"/>
              <a:gd name="connsiteX0" fmla="*/ 0 w 716766"/>
              <a:gd name="connsiteY0" fmla="*/ 934338 h 934338"/>
              <a:gd name="connsiteX1" fmla="*/ 163479 w 716766"/>
              <a:gd name="connsiteY1" fmla="*/ 280422 h 934338"/>
              <a:gd name="connsiteX2" fmla="*/ 716766 w 716766"/>
              <a:gd name="connsiteY2" fmla="*/ 0 h 934338"/>
              <a:gd name="connsiteX3" fmla="*/ 676408 w 716766"/>
              <a:gd name="connsiteY3" fmla="*/ 744797 h 934338"/>
              <a:gd name="connsiteX4" fmla="*/ 0 w 716766"/>
              <a:gd name="connsiteY4" fmla="*/ 934338 h 934338"/>
              <a:gd name="connsiteX0" fmla="*/ 0 w 851647"/>
              <a:gd name="connsiteY0" fmla="*/ 848892 h 848892"/>
              <a:gd name="connsiteX1" fmla="*/ 163479 w 851647"/>
              <a:gd name="connsiteY1" fmla="*/ 194976 h 848892"/>
              <a:gd name="connsiteX2" fmla="*/ 851647 w 851647"/>
              <a:gd name="connsiteY2" fmla="*/ 0 h 848892"/>
              <a:gd name="connsiteX3" fmla="*/ 676408 w 851647"/>
              <a:gd name="connsiteY3" fmla="*/ 659351 h 848892"/>
              <a:gd name="connsiteX4" fmla="*/ 0 w 851647"/>
              <a:gd name="connsiteY4" fmla="*/ 848892 h 848892"/>
              <a:gd name="connsiteX0" fmla="*/ 0 w 766980"/>
              <a:gd name="connsiteY0" fmla="*/ 851857 h 851857"/>
              <a:gd name="connsiteX1" fmla="*/ 78812 w 766980"/>
              <a:gd name="connsiteY1" fmla="*/ 194976 h 851857"/>
              <a:gd name="connsiteX2" fmla="*/ 766980 w 766980"/>
              <a:gd name="connsiteY2" fmla="*/ 0 h 851857"/>
              <a:gd name="connsiteX3" fmla="*/ 591741 w 766980"/>
              <a:gd name="connsiteY3" fmla="*/ 659351 h 851857"/>
              <a:gd name="connsiteX4" fmla="*/ 0 w 766980"/>
              <a:gd name="connsiteY4" fmla="*/ 851857 h 851857"/>
              <a:gd name="connsiteX0" fmla="*/ 0 w 866381"/>
              <a:gd name="connsiteY0" fmla="*/ 854805 h 854805"/>
              <a:gd name="connsiteX1" fmla="*/ 178213 w 866381"/>
              <a:gd name="connsiteY1" fmla="*/ 194976 h 854805"/>
              <a:gd name="connsiteX2" fmla="*/ 866381 w 866381"/>
              <a:gd name="connsiteY2" fmla="*/ 0 h 854805"/>
              <a:gd name="connsiteX3" fmla="*/ 691142 w 866381"/>
              <a:gd name="connsiteY3" fmla="*/ 659351 h 854805"/>
              <a:gd name="connsiteX4" fmla="*/ 0 w 866381"/>
              <a:gd name="connsiteY4" fmla="*/ 854805 h 854805"/>
              <a:gd name="connsiteX0" fmla="*/ 0 w 870269"/>
              <a:gd name="connsiteY0" fmla="*/ 857050 h 857050"/>
              <a:gd name="connsiteX1" fmla="*/ 178213 w 870269"/>
              <a:gd name="connsiteY1" fmla="*/ 197221 h 857050"/>
              <a:gd name="connsiteX2" fmla="*/ 870269 w 870269"/>
              <a:gd name="connsiteY2" fmla="*/ 0 h 857050"/>
              <a:gd name="connsiteX3" fmla="*/ 691142 w 870269"/>
              <a:gd name="connsiteY3" fmla="*/ 661596 h 857050"/>
              <a:gd name="connsiteX4" fmla="*/ 0 w 870269"/>
              <a:gd name="connsiteY4" fmla="*/ 857050 h 85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269" h="857050">
                <a:moveTo>
                  <a:pt x="0" y="857050"/>
                </a:moveTo>
                <a:lnTo>
                  <a:pt x="178213" y="197221"/>
                </a:lnTo>
                <a:lnTo>
                  <a:pt x="870269" y="0"/>
                </a:lnTo>
                <a:lnTo>
                  <a:pt x="691142" y="661596"/>
                </a:lnTo>
                <a:lnTo>
                  <a:pt x="0" y="85705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2">
            <a:extLst>
              <a:ext uri="{FF2B5EF4-FFF2-40B4-BE49-F238E27FC236}">
                <a16:creationId xmlns:a16="http://schemas.microsoft.com/office/drawing/2014/main" id="{2A26EC5F-3AAF-4B45-B95F-725CE6AB2BFD}"/>
              </a:ext>
            </a:extLst>
          </p:cNvPr>
          <p:cNvSpPr>
            <a:spLocks noChangeAspect="1"/>
          </p:cNvSpPr>
          <p:nvPr userDrawn="1"/>
        </p:nvSpPr>
        <p:spPr>
          <a:xfrm rot="20700000">
            <a:off x="4138362" y="3793963"/>
            <a:ext cx="438615" cy="431953"/>
          </a:xfrm>
          <a:custGeom>
            <a:avLst/>
            <a:gdLst>
              <a:gd name="connsiteX0" fmla="*/ 0 w 798961"/>
              <a:gd name="connsiteY0" fmla="*/ 653916 h 653916"/>
              <a:gd name="connsiteX1" fmla="*/ 163479 w 798961"/>
              <a:gd name="connsiteY1" fmla="*/ 0 h 653916"/>
              <a:gd name="connsiteX2" fmla="*/ 798961 w 798961"/>
              <a:gd name="connsiteY2" fmla="*/ 0 h 653916"/>
              <a:gd name="connsiteX3" fmla="*/ 635482 w 798961"/>
              <a:gd name="connsiteY3" fmla="*/ 653916 h 653916"/>
              <a:gd name="connsiteX4" fmla="*/ 0 w 798961"/>
              <a:gd name="connsiteY4" fmla="*/ 653916 h 653916"/>
              <a:gd name="connsiteX0" fmla="*/ 0 w 840803"/>
              <a:gd name="connsiteY0" fmla="*/ 845223 h 845223"/>
              <a:gd name="connsiteX1" fmla="*/ 163479 w 840803"/>
              <a:gd name="connsiteY1" fmla="*/ 191307 h 845223"/>
              <a:gd name="connsiteX2" fmla="*/ 840803 w 840803"/>
              <a:gd name="connsiteY2" fmla="*/ 0 h 845223"/>
              <a:gd name="connsiteX3" fmla="*/ 635482 w 840803"/>
              <a:gd name="connsiteY3" fmla="*/ 845223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562114 w 840803"/>
              <a:gd name="connsiteY3" fmla="*/ 628344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676408 w 840803"/>
              <a:gd name="connsiteY3" fmla="*/ 655682 h 845223"/>
              <a:gd name="connsiteX4" fmla="*/ 0 w 840803"/>
              <a:gd name="connsiteY4" fmla="*/ 845223 h 845223"/>
              <a:gd name="connsiteX0" fmla="*/ 0 w 716766"/>
              <a:gd name="connsiteY0" fmla="*/ 934338 h 934338"/>
              <a:gd name="connsiteX1" fmla="*/ 163479 w 716766"/>
              <a:gd name="connsiteY1" fmla="*/ 280422 h 934338"/>
              <a:gd name="connsiteX2" fmla="*/ 716766 w 716766"/>
              <a:gd name="connsiteY2" fmla="*/ 0 h 934338"/>
              <a:gd name="connsiteX3" fmla="*/ 676408 w 716766"/>
              <a:gd name="connsiteY3" fmla="*/ 744797 h 934338"/>
              <a:gd name="connsiteX4" fmla="*/ 0 w 716766"/>
              <a:gd name="connsiteY4" fmla="*/ 934338 h 934338"/>
              <a:gd name="connsiteX0" fmla="*/ 0 w 851647"/>
              <a:gd name="connsiteY0" fmla="*/ 848892 h 848892"/>
              <a:gd name="connsiteX1" fmla="*/ 163479 w 851647"/>
              <a:gd name="connsiteY1" fmla="*/ 194976 h 848892"/>
              <a:gd name="connsiteX2" fmla="*/ 851647 w 851647"/>
              <a:gd name="connsiteY2" fmla="*/ 0 h 848892"/>
              <a:gd name="connsiteX3" fmla="*/ 676408 w 851647"/>
              <a:gd name="connsiteY3" fmla="*/ 659351 h 848892"/>
              <a:gd name="connsiteX4" fmla="*/ 0 w 851647"/>
              <a:gd name="connsiteY4" fmla="*/ 848892 h 848892"/>
              <a:gd name="connsiteX0" fmla="*/ 0 w 766980"/>
              <a:gd name="connsiteY0" fmla="*/ 851857 h 851857"/>
              <a:gd name="connsiteX1" fmla="*/ 78812 w 766980"/>
              <a:gd name="connsiteY1" fmla="*/ 194976 h 851857"/>
              <a:gd name="connsiteX2" fmla="*/ 766980 w 766980"/>
              <a:gd name="connsiteY2" fmla="*/ 0 h 851857"/>
              <a:gd name="connsiteX3" fmla="*/ 591741 w 766980"/>
              <a:gd name="connsiteY3" fmla="*/ 659351 h 851857"/>
              <a:gd name="connsiteX4" fmla="*/ 0 w 766980"/>
              <a:gd name="connsiteY4" fmla="*/ 851857 h 851857"/>
              <a:gd name="connsiteX0" fmla="*/ 0 w 866381"/>
              <a:gd name="connsiteY0" fmla="*/ 854805 h 854805"/>
              <a:gd name="connsiteX1" fmla="*/ 178213 w 866381"/>
              <a:gd name="connsiteY1" fmla="*/ 194976 h 854805"/>
              <a:gd name="connsiteX2" fmla="*/ 866381 w 866381"/>
              <a:gd name="connsiteY2" fmla="*/ 0 h 854805"/>
              <a:gd name="connsiteX3" fmla="*/ 691142 w 866381"/>
              <a:gd name="connsiteY3" fmla="*/ 659351 h 854805"/>
              <a:gd name="connsiteX4" fmla="*/ 0 w 866381"/>
              <a:gd name="connsiteY4" fmla="*/ 854805 h 854805"/>
              <a:gd name="connsiteX0" fmla="*/ 0 w 870269"/>
              <a:gd name="connsiteY0" fmla="*/ 857050 h 857050"/>
              <a:gd name="connsiteX1" fmla="*/ 178213 w 870269"/>
              <a:gd name="connsiteY1" fmla="*/ 197221 h 857050"/>
              <a:gd name="connsiteX2" fmla="*/ 870269 w 870269"/>
              <a:gd name="connsiteY2" fmla="*/ 0 h 857050"/>
              <a:gd name="connsiteX3" fmla="*/ 691142 w 870269"/>
              <a:gd name="connsiteY3" fmla="*/ 661596 h 857050"/>
              <a:gd name="connsiteX4" fmla="*/ 0 w 870269"/>
              <a:gd name="connsiteY4" fmla="*/ 857050 h 85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269" h="857050">
                <a:moveTo>
                  <a:pt x="0" y="857050"/>
                </a:moveTo>
                <a:lnTo>
                  <a:pt x="178213" y="197221"/>
                </a:lnTo>
                <a:lnTo>
                  <a:pt x="870269" y="0"/>
                </a:lnTo>
                <a:lnTo>
                  <a:pt x="691142" y="661596"/>
                </a:lnTo>
                <a:lnTo>
                  <a:pt x="0" y="85705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2">
            <a:extLst>
              <a:ext uri="{FF2B5EF4-FFF2-40B4-BE49-F238E27FC236}">
                <a16:creationId xmlns:a16="http://schemas.microsoft.com/office/drawing/2014/main" id="{1A4CD9CF-DBD9-6741-8EB3-B1F64DE18023}"/>
              </a:ext>
            </a:extLst>
          </p:cNvPr>
          <p:cNvSpPr>
            <a:spLocks noChangeAspect="1"/>
          </p:cNvSpPr>
          <p:nvPr userDrawn="1"/>
        </p:nvSpPr>
        <p:spPr>
          <a:xfrm rot="20700000">
            <a:off x="4138362" y="2695221"/>
            <a:ext cx="438615" cy="431953"/>
          </a:xfrm>
          <a:custGeom>
            <a:avLst/>
            <a:gdLst>
              <a:gd name="connsiteX0" fmla="*/ 0 w 798961"/>
              <a:gd name="connsiteY0" fmla="*/ 653916 h 653916"/>
              <a:gd name="connsiteX1" fmla="*/ 163479 w 798961"/>
              <a:gd name="connsiteY1" fmla="*/ 0 h 653916"/>
              <a:gd name="connsiteX2" fmla="*/ 798961 w 798961"/>
              <a:gd name="connsiteY2" fmla="*/ 0 h 653916"/>
              <a:gd name="connsiteX3" fmla="*/ 635482 w 798961"/>
              <a:gd name="connsiteY3" fmla="*/ 653916 h 653916"/>
              <a:gd name="connsiteX4" fmla="*/ 0 w 798961"/>
              <a:gd name="connsiteY4" fmla="*/ 653916 h 653916"/>
              <a:gd name="connsiteX0" fmla="*/ 0 w 840803"/>
              <a:gd name="connsiteY0" fmla="*/ 845223 h 845223"/>
              <a:gd name="connsiteX1" fmla="*/ 163479 w 840803"/>
              <a:gd name="connsiteY1" fmla="*/ 191307 h 845223"/>
              <a:gd name="connsiteX2" fmla="*/ 840803 w 840803"/>
              <a:gd name="connsiteY2" fmla="*/ 0 h 845223"/>
              <a:gd name="connsiteX3" fmla="*/ 635482 w 840803"/>
              <a:gd name="connsiteY3" fmla="*/ 845223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562114 w 840803"/>
              <a:gd name="connsiteY3" fmla="*/ 628344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676408 w 840803"/>
              <a:gd name="connsiteY3" fmla="*/ 655682 h 845223"/>
              <a:gd name="connsiteX4" fmla="*/ 0 w 840803"/>
              <a:gd name="connsiteY4" fmla="*/ 845223 h 845223"/>
              <a:gd name="connsiteX0" fmla="*/ 0 w 716766"/>
              <a:gd name="connsiteY0" fmla="*/ 934338 h 934338"/>
              <a:gd name="connsiteX1" fmla="*/ 163479 w 716766"/>
              <a:gd name="connsiteY1" fmla="*/ 280422 h 934338"/>
              <a:gd name="connsiteX2" fmla="*/ 716766 w 716766"/>
              <a:gd name="connsiteY2" fmla="*/ 0 h 934338"/>
              <a:gd name="connsiteX3" fmla="*/ 676408 w 716766"/>
              <a:gd name="connsiteY3" fmla="*/ 744797 h 934338"/>
              <a:gd name="connsiteX4" fmla="*/ 0 w 716766"/>
              <a:gd name="connsiteY4" fmla="*/ 934338 h 934338"/>
              <a:gd name="connsiteX0" fmla="*/ 0 w 851647"/>
              <a:gd name="connsiteY0" fmla="*/ 848892 h 848892"/>
              <a:gd name="connsiteX1" fmla="*/ 163479 w 851647"/>
              <a:gd name="connsiteY1" fmla="*/ 194976 h 848892"/>
              <a:gd name="connsiteX2" fmla="*/ 851647 w 851647"/>
              <a:gd name="connsiteY2" fmla="*/ 0 h 848892"/>
              <a:gd name="connsiteX3" fmla="*/ 676408 w 851647"/>
              <a:gd name="connsiteY3" fmla="*/ 659351 h 848892"/>
              <a:gd name="connsiteX4" fmla="*/ 0 w 851647"/>
              <a:gd name="connsiteY4" fmla="*/ 848892 h 848892"/>
              <a:gd name="connsiteX0" fmla="*/ 0 w 766980"/>
              <a:gd name="connsiteY0" fmla="*/ 851857 h 851857"/>
              <a:gd name="connsiteX1" fmla="*/ 78812 w 766980"/>
              <a:gd name="connsiteY1" fmla="*/ 194976 h 851857"/>
              <a:gd name="connsiteX2" fmla="*/ 766980 w 766980"/>
              <a:gd name="connsiteY2" fmla="*/ 0 h 851857"/>
              <a:gd name="connsiteX3" fmla="*/ 591741 w 766980"/>
              <a:gd name="connsiteY3" fmla="*/ 659351 h 851857"/>
              <a:gd name="connsiteX4" fmla="*/ 0 w 766980"/>
              <a:gd name="connsiteY4" fmla="*/ 851857 h 851857"/>
              <a:gd name="connsiteX0" fmla="*/ 0 w 866381"/>
              <a:gd name="connsiteY0" fmla="*/ 854805 h 854805"/>
              <a:gd name="connsiteX1" fmla="*/ 178213 w 866381"/>
              <a:gd name="connsiteY1" fmla="*/ 194976 h 854805"/>
              <a:gd name="connsiteX2" fmla="*/ 866381 w 866381"/>
              <a:gd name="connsiteY2" fmla="*/ 0 h 854805"/>
              <a:gd name="connsiteX3" fmla="*/ 691142 w 866381"/>
              <a:gd name="connsiteY3" fmla="*/ 659351 h 854805"/>
              <a:gd name="connsiteX4" fmla="*/ 0 w 866381"/>
              <a:gd name="connsiteY4" fmla="*/ 854805 h 854805"/>
              <a:gd name="connsiteX0" fmla="*/ 0 w 870269"/>
              <a:gd name="connsiteY0" fmla="*/ 857050 h 857050"/>
              <a:gd name="connsiteX1" fmla="*/ 178213 w 870269"/>
              <a:gd name="connsiteY1" fmla="*/ 197221 h 857050"/>
              <a:gd name="connsiteX2" fmla="*/ 870269 w 870269"/>
              <a:gd name="connsiteY2" fmla="*/ 0 h 857050"/>
              <a:gd name="connsiteX3" fmla="*/ 691142 w 870269"/>
              <a:gd name="connsiteY3" fmla="*/ 661596 h 857050"/>
              <a:gd name="connsiteX4" fmla="*/ 0 w 870269"/>
              <a:gd name="connsiteY4" fmla="*/ 857050 h 85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269" h="857050">
                <a:moveTo>
                  <a:pt x="0" y="857050"/>
                </a:moveTo>
                <a:lnTo>
                  <a:pt x="178213" y="197221"/>
                </a:lnTo>
                <a:lnTo>
                  <a:pt x="870269" y="0"/>
                </a:lnTo>
                <a:lnTo>
                  <a:pt x="691142" y="661596"/>
                </a:lnTo>
                <a:lnTo>
                  <a:pt x="0" y="85705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2">
            <a:extLst>
              <a:ext uri="{FF2B5EF4-FFF2-40B4-BE49-F238E27FC236}">
                <a16:creationId xmlns:a16="http://schemas.microsoft.com/office/drawing/2014/main" id="{5C129F7E-80F2-1143-BA9A-0C1FDF7C79B0}"/>
              </a:ext>
            </a:extLst>
          </p:cNvPr>
          <p:cNvSpPr>
            <a:spLocks noChangeAspect="1"/>
          </p:cNvSpPr>
          <p:nvPr userDrawn="1"/>
        </p:nvSpPr>
        <p:spPr>
          <a:xfrm rot="20700000">
            <a:off x="4138362" y="1614814"/>
            <a:ext cx="438615" cy="431953"/>
          </a:xfrm>
          <a:custGeom>
            <a:avLst/>
            <a:gdLst>
              <a:gd name="connsiteX0" fmla="*/ 0 w 798961"/>
              <a:gd name="connsiteY0" fmla="*/ 653916 h 653916"/>
              <a:gd name="connsiteX1" fmla="*/ 163479 w 798961"/>
              <a:gd name="connsiteY1" fmla="*/ 0 h 653916"/>
              <a:gd name="connsiteX2" fmla="*/ 798961 w 798961"/>
              <a:gd name="connsiteY2" fmla="*/ 0 h 653916"/>
              <a:gd name="connsiteX3" fmla="*/ 635482 w 798961"/>
              <a:gd name="connsiteY3" fmla="*/ 653916 h 653916"/>
              <a:gd name="connsiteX4" fmla="*/ 0 w 798961"/>
              <a:gd name="connsiteY4" fmla="*/ 653916 h 653916"/>
              <a:gd name="connsiteX0" fmla="*/ 0 w 840803"/>
              <a:gd name="connsiteY0" fmla="*/ 845223 h 845223"/>
              <a:gd name="connsiteX1" fmla="*/ 163479 w 840803"/>
              <a:gd name="connsiteY1" fmla="*/ 191307 h 845223"/>
              <a:gd name="connsiteX2" fmla="*/ 840803 w 840803"/>
              <a:gd name="connsiteY2" fmla="*/ 0 h 845223"/>
              <a:gd name="connsiteX3" fmla="*/ 635482 w 840803"/>
              <a:gd name="connsiteY3" fmla="*/ 845223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562114 w 840803"/>
              <a:gd name="connsiteY3" fmla="*/ 628344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676408 w 840803"/>
              <a:gd name="connsiteY3" fmla="*/ 655682 h 845223"/>
              <a:gd name="connsiteX4" fmla="*/ 0 w 840803"/>
              <a:gd name="connsiteY4" fmla="*/ 845223 h 845223"/>
              <a:gd name="connsiteX0" fmla="*/ 0 w 716766"/>
              <a:gd name="connsiteY0" fmla="*/ 934338 h 934338"/>
              <a:gd name="connsiteX1" fmla="*/ 163479 w 716766"/>
              <a:gd name="connsiteY1" fmla="*/ 280422 h 934338"/>
              <a:gd name="connsiteX2" fmla="*/ 716766 w 716766"/>
              <a:gd name="connsiteY2" fmla="*/ 0 h 934338"/>
              <a:gd name="connsiteX3" fmla="*/ 676408 w 716766"/>
              <a:gd name="connsiteY3" fmla="*/ 744797 h 934338"/>
              <a:gd name="connsiteX4" fmla="*/ 0 w 716766"/>
              <a:gd name="connsiteY4" fmla="*/ 934338 h 934338"/>
              <a:gd name="connsiteX0" fmla="*/ 0 w 851647"/>
              <a:gd name="connsiteY0" fmla="*/ 848892 h 848892"/>
              <a:gd name="connsiteX1" fmla="*/ 163479 w 851647"/>
              <a:gd name="connsiteY1" fmla="*/ 194976 h 848892"/>
              <a:gd name="connsiteX2" fmla="*/ 851647 w 851647"/>
              <a:gd name="connsiteY2" fmla="*/ 0 h 848892"/>
              <a:gd name="connsiteX3" fmla="*/ 676408 w 851647"/>
              <a:gd name="connsiteY3" fmla="*/ 659351 h 848892"/>
              <a:gd name="connsiteX4" fmla="*/ 0 w 851647"/>
              <a:gd name="connsiteY4" fmla="*/ 848892 h 848892"/>
              <a:gd name="connsiteX0" fmla="*/ 0 w 766980"/>
              <a:gd name="connsiteY0" fmla="*/ 851857 h 851857"/>
              <a:gd name="connsiteX1" fmla="*/ 78812 w 766980"/>
              <a:gd name="connsiteY1" fmla="*/ 194976 h 851857"/>
              <a:gd name="connsiteX2" fmla="*/ 766980 w 766980"/>
              <a:gd name="connsiteY2" fmla="*/ 0 h 851857"/>
              <a:gd name="connsiteX3" fmla="*/ 591741 w 766980"/>
              <a:gd name="connsiteY3" fmla="*/ 659351 h 851857"/>
              <a:gd name="connsiteX4" fmla="*/ 0 w 766980"/>
              <a:gd name="connsiteY4" fmla="*/ 851857 h 851857"/>
              <a:gd name="connsiteX0" fmla="*/ 0 w 866381"/>
              <a:gd name="connsiteY0" fmla="*/ 854805 h 854805"/>
              <a:gd name="connsiteX1" fmla="*/ 178213 w 866381"/>
              <a:gd name="connsiteY1" fmla="*/ 194976 h 854805"/>
              <a:gd name="connsiteX2" fmla="*/ 866381 w 866381"/>
              <a:gd name="connsiteY2" fmla="*/ 0 h 854805"/>
              <a:gd name="connsiteX3" fmla="*/ 691142 w 866381"/>
              <a:gd name="connsiteY3" fmla="*/ 659351 h 854805"/>
              <a:gd name="connsiteX4" fmla="*/ 0 w 866381"/>
              <a:gd name="connsiteY4" fmla="*/ 854805 h 854805"/>
              <a:gd name="connsiteX0" fmla="*/ 0 w 870269"/>
              <a:gd name="connsiteY0" fmla="*/ 857050 h 857050"/>
              <a:gd name="connsiteX1" fmla="*/ 178213 w 870269"/>
              <a:gd name="connsiteY1" fmla="*/ 197221 h 857050"/>
              <a:gd name="connsiteX2" fmla="*/ 870269 w 870269"/>
              <a:gd name="connsiteY2" fmla="*/ 0 h 857050"/>
              <a:gd name="connsiteX3" fmla="*/ 691142 w 870269"/>
              <a:gd name="connsiteY3" fmla="*/ 661596 h 857050"/>
              <a:gd name="connsiteX4" fmla="*/ 0 w 870269"/>
              <a:gd name="connsiteY4" fmla="*/ 857050 h 85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269" h="857050">
                <a:moveTo>
                  <a:pt x="0" y="857050"/>
                </a:moveTo>
                <a:lnTo>
                  <a:pt x="178213" y="197221"/>
                </a:lnTo>
                <a:lnTo>
                  <a:pt x="870269" y="0"/>
                </a:lnTo>
                <a:lnTo>
                  <a:pt x="691142" y="661596"/>
                </a:lnTo>
                <a:lnTo>
                  <a:pt x="0" y="85705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Content Placeholder 2">
            <a:extLst>
              <a:ext uri="{FF2B5EF4-FFF2-40B4-BE49-F238E27FC236}">
                <a16:creationId xmlns:a16="http://schemas.microsoft.com/office/drawing/2014/main" id="{B041BB8F-7F5F-1448-B091-CB9222FAD312}"/>
              </a:ext>
            </a:extLst>
          </p:cNvPr>
          <p:cNvSpPr>
            <a:spLocks noGrp="1"/>
          </p:cNvSpPr>
          <p:nvPr>
            <p:ph idx="15"/>
          </p:nvPr>
        </p:nvSpPr>
        <p:spPr>
          <a:xfrm>
            <a:off x="4760131" y="1561717"/>
            <a:ext cx="2917535" cy="362099"/>
          </a:xfrm>
        </p:spPr>
        <p:txBody>
          <a:bodyPr/>
          <a:lstStyle>
            <a:lvl1pPr marL="0" indent="0">
              <a:buNone/>
              <a:defRPr b="1">
                <a:solidFill>
                  <a:schemeClr val="accent1"/>
                </a:solidFill>
              </a:defRPr>
            </a:lvl1pPr>
            <a:lvl2pPr marL="18288" indent="0">
              <a:buNone/>
              <a:defRPr sz="1600">
                <a:solidFill>
                  <a:schemeClr val="bg2"/>
                </a:solidFill>
              </a:defRPr>
            </a:lvl2pPr>
          </a:lstStyle>
          <a:p>
            <a:pPr lvl="0"/>
            <a:r>
              <a:rPr lang="en-US" dirty="0"/>
              <a:t>Edit Master text styles</a:t>
            </a:r>
          </a:p>
        </p:txBody>
      </p:sp>
      <p:sp>
        <p:nvSpPr>
          <p:cNvPr id="26" name="Content Placeholder 2">
            <a:extLst>
              <a:ext uri="{FF2B5EF4-FFF2-40B4-BE49-F238E27FC236}">
                <a16:creationId xmlns:a16="http://schemas.microsoft.com/office/drawing/2014/main" id="{BAE1BA1E-B7D1-AF4E-929D-5C85B14A1C1C}"/>
              </a:ext>
            </a:extLst>
          </p:cNvPr>
          <p:cNvSpPr>
            <a:spLocks noGrp="1"/>
          </p:cNvSpPr>
          <p:nvPr>
            <p:ph idx="16"/>
          </p:nvPr>
        </p:nvSpPr>
        <p:spPr>
          <a:xfrm>
            <a:off x="4760131" y="2640163"/>
            <a:ext cx="2917535" cy="365760"/>
          </a:xfrm>
        </p:spPr>
        <p:txBody>
          <a:bodyPr/>
          <a:lstStyle>
            <a:lvl1pPr marL="0" indent="0">
              <a:buNone/>
              <a:defRPr b="1">
                <a:solidFill>
                  <a:schemeClr val="accent1"/>
                </a:solidFill>
              </a:defRPr>
            </a:lvl1pPr>
            <a:lvl2pPr marL="18288" indent="0">
              <a:buNone/>
              <a:defRPr sz="1600">
                <a:solidFill>
                  <a:schemeClr val="bg2"/>
                </a:solidFill>
              </a:defRPr>
            </a:lvl2pPr>
          </a:lstStyle>
          <a:p>
            <a:pPr lvl="0"/>
            <a:r>
              <a:rPr lang="en-US" dirty="0"/>
              <a:t>Edit Master text styles</a:t>
            </a:r>
          </a:p>
        </p:txBody>
      </p:sp>
      <p:sp>
        <p:nvSpPr>
          <p:cNvPr id="27" name="Content Placeholder 2">
            <a:extLst>
              <a:ext uri="{FF2B5EF4-FFF2-40B4-BE49-F238E27FC236}">
                <a16:creationId xmlns:a16="http://schemas.microsoft.com/office/drawing/2014/main" id="{234FAFA6-CDD8-5544-B068-2E47B14C0DBC}"/>
              </a:ext>
            </a:extLst>
          </p:cNvPr>
          <p:cNvSpPr>
            <a:spLocks noGrp="1"/>
          </p:cNvSpPr>
          <p:nvPr>
            <p:ph idx="17"/>
          </p:nvPr>
        </p:nvSpPr>
        <p:spPr>
          <a:xfrm>
            <a:off x="4760131" y="3739511"/>
            <a:ext cx="2917535" cy="365760"/>
          </a:xfrm>
        </p:spPr>
        <p:txBody>
          <a:bodyPr/>
          <a:lstStyle>
            <a:lvl1pPr marL="0" indent="0">
              <a:buNone/>
              <a:defRPr b="1">
                <a:solidFill>
                  <a:schemeClr val="accent1"/>
                </a:solidFill>
              </a:defRPr>
            </a:lvl1pPr>
            <a:lvl2pPr marL="18288" indent="0">
              <a:buNone/>
              <a:defRPr sz="1600">
                <a:solidFill>
                  <a:schemeClr val="bg2"/>
                </a:solidFill>
              </a:defRPr>
            </a:lvl2pPr>
          </a:lstStyle>
          <a:p>
            <a:pPr lvl="0"/>
            <a:r>
              <a:rPr lang="en-US" dirty="0"/>
              <a:t>Edit Master text styles</a:t>
            </a:r>
          </a:p>
        </p:txBody>
      </p:sp>
      <p:sp>
        <p:nvSpPr>
          <p:cNvPr id="28" name="Content Placeholder 2">
            <a:extLst>
              <a:ext uri="{FF2B5EF4-FFF2-40B4-BE49-F238E27FC236}">
                <a16:creationId xmlns:a16="http://schemas.microsoft.com/office/drawing/2014/main" id="{4EDE4924-9D6F-A94B-B117-2104D4F81AB5}"/>
              </a:ext>
            </a:extLst>
          </p:cNvPr>
          <p:cNvSpPr>
            <a:spLocks noGrp="1"/>
          </p:cNvSpPr>
          <p:nvPr>
            <p:ph idx="18"/>
          </p:nvPr>
        </p:nvSpPr>
        <p:spPr>
          <a:xfrm>
            <a:off x="4760131" y="4830583"/>
            <a:ext cx="2917535" cy="365760"/>
          </a:xfrm>
        </p:spPr>
        <p:txBody>
          <a:bodyPr/>
          <a:lstStyle>
            <a:lvl1pPr marL="0" indent="0">
              <a:buNone/>
              <a:defRPr b="1">
                <a:solidFill>
                  <a:schemeClr val="accent1"/>
                </a:solidFill>
              </a:defRPr>
            </a:lvl1pPr>
            <a:lvl2pPr marL="18288" indent="0">
              <a:buNone/>
              <a:defRPr sz="1600">
                <a:solidFill>
                  <a:schemeClr val="bg2"/>
                </a:solidFill>
              </a:defRPr>
            </a:lvl2pPr>
          </a:lstStyle>
          <a:p>
            <a:pPr lvl="0"/>
            <a:r>
              <a:rPr lang="en-US" dirty="0"/>
              <a:t>Edit Master text styles</a:t>
            </a:r>
          </a:p>
        </p:txBody>
      </p:sp>
      <p:sp>
        <p:nvSpPr>
          <p:cNvPr id="16" name="Content Placeholder 7">
            <a:extLst>
              <a:ext uri="{FF2B5EF4-FFF2-40B4-BE49-F238E27FC236}">
                <a16:creationId xmlns:a16="http://schemas.microsoft.com/office/drawing/2014/main" id="{3B38E638-D291-4F44-B5CC-1B46F5A46355}"/>
              </a:ext>
            </a:extLst>
          </p:cNvPr>
          <p:cNvSpPr>
            <a:spLocks noGrp="1"/>
          </p:cNvSpPr>
          <p:nvPr>
            <p:ph sz="quarter" idx="19"/>
          </p:nvPr>
        </p:nvSpPr>
        <p:spPr>
          <a:xfrm>
            <a:off x="4760131" y="1942099"/>
            <a:ext cx="2917535" cy="386507"/>
          </a:xfrm>
        </p:spPr>
        <p:txBody>
          <a:bodyPr/>
          <a:lstStyle>
            <a:lvl1pPr marL="0" indent="0">
              <a:lnSpc>
                <a:spcPct val="80000"/>
              </a:lnSpc>
              <a:buNone/>
              <a:defRPr sz="1600">
                <a:solidFill>
                  <a:schemeClr val="tx2"/>
                </a:solidFill>
              </a:defRPr>
            </a:lvl1pPr>
            <a:lvl2pPr marL="457200" indent="0">
              <a:buNone/>
              <a:defRPr sz="1600">
                <a:solidFill>
                  <a:schemeClr val="bg2"/>
                </a:solidFill>
              </a:defRPr>
            </a:lvl2pPr>
            <a:lvl3pPr marL="914400" indent="0">
              <a:buNone/>
              <a:defRPr sz="1600">
                <a:solidFill>
                  <a:schemeClr val="bg2"/>
                </a:solidFill>
              </a:defRPr>
            </a:lvl3pPr>
            <a:lvl4pPr marL="1371600" indent="0">
              <a:buNone/>
              <a:defRPr sz="1600">
                <a:solidFill>
                  <a:schemeClr val="bg2"/>
                </a:solidFill>
              </a:defRPr>
            </a:lvl4pPr>
            <a:lvl5pPr marL="1828800" indent="0">
              <a:buNone/>
              <a:defRPr sz="1600">
                <a:solidFill>
                  <a:schemeClr val="bg2"/>
                </a:solidFill>
              </a:defRPr>
            </a:lvl5pPr>
          </a:lstStyle>
          <a:p>
            <a:pPr lvl="0"/>
            <a:r>
              <a:rPr lang="en-US" dirty="0"/>
              <a:t>Click to edit Master text styles</a:t>
            </a:r>
          </a:p>
        </p:txBody>
      </p:sp>
      <p:sp>
        <p:nvSpPr>
          <p:cNvPr id="21" name="Content Placeholder 7">
            <a:extLst>
              <a:ext uri="{FF2B5EF4-FFF2-40B4-BE49-F238E27FC236}">
                <a16:creationId xmlns:a16="http://schemas.microsoft.com/office/drawing/2014/main" id="{17D084CC-A344-FF43-8FA0-F8CBB75D1DE1}"/>
              </a:ext>
            </a:extLst>
          </p:cNvPr>
          <p:cNvSpPr>
            <a:spLocks noGrp="1"/>
          </p:cNvSpPr>
          <p:nvPr>
            <p:ph sz="quarter" idx="20"/>
          </p:nvPr>
        </p:nvSpPr>
        <p:spPr>
          <a:xfrm>
            <a:off x="4760131" y="3020974"/>
            <a:ext cx="2917535" cy="386507"/>
          </a:xfrm>
        </p:spPr>
        <p:txBody>
          <a:bodyPr/>
          <a:lstStyle>
            <a:lvl1pPr marL="0" indent="0">
              <a:lnSpc>
                <a:spcPct val="80000"/>
              </a:lnSpc>
              <a:buNone/>
              <a:defRPr sz="1600">
                <a:solidFill>
                  <a:schemeClr val="tx2"/>
                </a:solidFill>
              </a:defRPr>
            </a:lvl1pPr>
            <a:lvl2pPr marL="457200" indent="0">
              <a:buNone/>
              <a:defRPr sz="1600">
                <a:solidFill>
                  <a:schemeClr val="bg2"/>
                </a:solidFill>
              </a:defRPr>
            </a:lvl2pPr>
            <a:lvl3pPr marL="914400" indent="0">
              <a:buNone/>
              <a:defRPr sz="1600">
                <a:solidFill>
                  <a:schemeClr val="bg2"/>
                </a:solidFill>
              </a:defRPr>
            </a:lvl3pPr>
            <a:lvl4pPr marL="1371600" indent="0">
              <a:buNone/>
              <a:defRPr sz="1600">
                <a:solidFill>
                  <a:schemeClr val="bg2"/>
                </a:solidFill>
              </a:defRPr>
            </a:lvl4pPr>
            <a:lvl5pPr marL="1828800" indent="0">
              <a:buNone/>
              <a:defRPr sz="1600">
                <a:solidFill>
                  <a:schemeClr val="bg2"/>
                </a:solidFill>
              </a:defRPr>
            </a:lvl5pPr>
          </a:lstStyle>
          <a:p>
            <a:pPr lvl="0"/>
            <a:r>
              <a:rPr lang="en-US" dirty="0"/>
              <a:t>Click to edit Master text styles</a:t>
            </a:r>
          </a:p>
        </p:txBody>
      </p:sp>
      <p:sp>
        <p:nvSpPr>
          <p:cNvPr id="22" name="Content Placeholder 7">
            <a:extLst>
              <a:ext uri="{FF2B5EF4-FFF2-40B4-BE49-F238E27FC236}">
                <a16:creationId xmlns:a16="http://schemas.microsoft.com/office/drawing/2014/main" id="{6E17B964-8AC8-F24E-9A2E-937126EF4B2E}"/>
              </a:ext>
            </a:extLst>
          </p:cNvPr>
          <p:cNvSpPr>
            <a:spLocks noGrp="1"/>
          </p:cNvSpPr>
          <p:nvPr>
            <p:ph sz="quarter" idx="21"/>
          </p:nvPr>
        </p:nvSpPr>
        <p:spPr>
          <a:xfrm>
            <a:off x="4760131" y="4124396"/>
            <a:ext cx="2917535" cy="386507"/>
          </a:xfrm>
        </p:spPr>
        <p:txBody>
          <a:bodyPr/>
          <a:lstStyle>
            <a:lvl1pPr marL="0" indent="0">
              <a:lnSpc>
                <a:spcPct val="80000"/>
              </a:lnSpc>
              <a:buNone/>
              <a:defRPr sz="1600">
                <a:solidFill>
                  <a:schemeClr val="tx2"/>
                </a:solidFill>
              </a:defRPr>
            </a:lvl1pPr>
            <a:lvl2pPr marL="457200" indent="0">
              <a:buNone/>
              <a:defRPr sz="1600">
                <a:solidFill>
                  <a:schemeClr val="bg2"/>
                </a:solidFill>
              </a:defRPr>
            </a:lvl2pPr>
            <a:lvl3pPr marL="914400" indent="0">
              <a:buNone/>
              <a:defRPr sz="1600">
                <a:solidFill>
                  <a:schemeClr val="bg2"/>
                </a:solidFill>
              </a:defRPr>
            </a:lvl3pPr>
            <a:lvl4pPr marL="1371600" indent="0">
              <a:buNone/>
              <a:defRPr sz="1600">
                <a:solidFill>
                  <a:schemeClr val="bg2"/>
                </a:solidFill>
              </a:defRPr>
            </a:lvl4pPr>
            <a:lvl5pPr marL="1828800" indent="0">
              <a:buNone/>
              <a:defRPr sz="1600">
                <a:solidFill>
                  <a:schemeClr val="bg2"/>
                </a:solidFill>
              </a:defRPr>
            </a:lvl5pPr>
          </a:lstStyle>
          <a:p>
            <a:pPr lvl="0"/>
            <a:r>
              <a:rPr lang="en-US" dirty="0"/>
              <a:t>Click to edit Master text styles</a:t>
            </a:r>
          </a:p>
        </p:txBody>
      </p:sp>
      <p:sp>
        <p:nvSpPr>
          <p:cNvPr id="31" name="Content Placeholder 7">
            <a:extLst>
              <a:ext uri="{FF2B5EF4-FFF2-40B4-BE49-F238E27FC236}">
                <a16:creationId xmlns:a16="http://schemas.microsoft.com/office/drawing/2014/main" id="{AE222033-DCC7-7943-A28A-90C71717FEEB}"/>
              </a:ext>
            </a:extLst>
          </p:cNvPr>
          <p:cNvSpPr>
            <a:spLocks noGrp="1"/>
          </p:cNvSpPr>
          <p:nvPr>
            <p:ph sz="quarter" idx="22"/>
          </p:nvPr>
        </p:nvSpPr>
        <p:spPr>
          <a:xfrm>
            <a:off x="4760131" y="5214093"/>
            <a:ext cx="2917535" cy="386507"/>
          </a:xfrm>
        </p:spPr>
        <p:txBody>
          <a:bodyPr/>
          <a:lstStyle>
            <a:lvl1pPr marL="0" indent="0">
              <a:lnSpc>
                <a:spcPct val="80000"/>
              </a:lnSpc>
              <a:buNone/>
              <a:defRPr sz="1600">
                <a:solidFill>
                  <a:schemeClr val="tx2"/>
                </a:solidFill>
              </a:defRPr>
            </a:lvl1pPr>
            <a:lvl2pPr marL="457200" indent="0">
              <a:buNone/>
              <a:defRPr sz="1600">
                <a:solidFill>
                  <a:schemeClr val="bg2"/>
                </a:solidFill>
              </a:defRPr>
            </a:lvl2pPr>
            <a:lvl3pPr marL="914400" indent="0">
              <a:buNone/>
              <a:defRPr sz="1600">
                <a:solidFill>
                  <a:schemeClr val="bg2"/>
                </a:solidFill>
              </a:defRPr>
            </a:lvl3pPr>
            <a:lvl4pPr marL="1371600" indent="0">
              <a:buNone/>
              <a:defRPr sz="1600">
                <a:solidFill>
                  <a:schemeClr val="bg2"/>
                </a:solidFill>
              </a:defRPr>
            </a:lvl4pPr>
            <a:lvl5pPr marL="1828800" indent="0">
              <a:buNone/>
              <a:defRPr sz="1600">
                <a:solidFill>
                  <a:schemeClr val="bg2"/>
                </a:solidFill>
              </a:defRPr>
            </a:lvl5pPr>
          </a:lstStyle>
          <a:p>
            <a:pPr lvl="0"/>
            <a:r>
              <a:rPr lang="en-US" dirty="0"/>
              <a:t>Click to edit Master text styles</a:t>
            </a:r>
          </a:p>
        </p:txBody>
      </p:sp>
    </p:spTree>
    <p:extLst>
      <p:ext uri="{BB962C8B-B14F-4D97-AF65-F5344CB8AC3E}">
        <p14:creationId xmlns:p14="http://schemas.microsoft.com/office/powerpoint/2010/main" val="3187549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32" name="Freeform 31">
            <a:extLst>
              <a:ext uri="{FF2B5EF4-FFF2-40B4-BE49-F238E27FC236}">
                <a16:creationId xmlns:a16="http://schemas.microsoft.com/office/drawing/2014/main" id="{4952388F-80AF-4F46-87A2-FDB8E0658CA8}"/>
              </a:ext>
            </a:extLst>
          </p:cNvPr>
          <p:cNvSpPr/>
          <p:nvPr userDrawn="1"/>
        </p:nvSpPr>
        <p:spPr>
          <a:xfrm>
            <a:off x="0" y="0"/>
            <a:ext cx="3456736" cy="6858000"/>
          </a:xfrm>
          <a:custGeom>
            <a:avLst/>
            <a:gdLst>
              <a:gd name="connsiteX0" fmla="*/ 0 w 3456736"/>
              <a:gd name="connsiteY0" fmla="*/ 0 h 6858000"/>
              <a:gd name="connsiteX1" fmla="*/ 3456736 w 3456736"/>
              <a:gd name="connsiteY1" fmla="*/ 0 h 6858000"/>
              <a:gd name="connsiteX2" fmla="*/ 1534029 w 3456736"/>
              <a:gd name="connsiteY2" fmla="*/ 6858000 h 6858000"/>
              <a:gd name="connsiteX3" fmla="*/ 0 w 3456736"/>
              <a:gd name="connsiteY3" fmla="*/ 6858000 h 6858000"/>
              <a:gd name="connsiteX4" fmla="*/ 0 w 345673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736" h="6858000">
                <a:moveTo>
                  <a:pt x="0" y="0"/>
                </a:moveTo>
                <a:lnTo>
                  <a:pt x="3456736" y="0"/>
                </a:lnTo>
                <a:lnTo>
                  <a:pt x="1534029" y="6858000"/>
                </a:lnTo>
                <a:lnTo>
                  <a:pt x="0" y="68580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4479FE7C-07AE-FB47-B6F6-72FB96088C82}"/>
              </a:ext>
            </a:extLst>
          </p:cNvPr>
          <p:cNvPicPr>
            <a:picLocks noChangeAspect="1"/>
          </p:cNvPicPr>
          <p:nvPr userDrawn="1"/>
        </p:nvPicPr>
        <p:blipFill rotWithShape="1">
          <a:blip r:embed="rId2">
            <a:biLevel thresh="25000"/>
            <a:alphaModFix amt="10000"/>
          </a:blip>
          <a:srcRect l="27530" t="15616" r="23237"/>
          <a:stretch/>
        </p:blipFill>
        <p:spPr>
          <a:xfrm>
            <a:off x="-1" y="0"/>
            <a:ext cx="3456737" cy="2522903"/>
          </a:xfrm>
          <a:prstGeom prst="rect">
            <a:avLst/>
          </a:prstGeom>
        </p:spPr>
      </p:pic>
      <p:sp>
        <p:nvSpPr>
          <p:cNvPr id="2" name="Title 1"/>
          <p:cNvSpPr>
            <a:spLocks noGrp="1"/>
          </p:cNvSpPr>
          <p:nvPr>
            <p:ph type="title" hasCustomPrompt="1"/>
          </p:nvPr>
        </p:nvSpPr>
        <p:spPr>
          <a:xfrm>
            <a:off x="623888" y="1561717"/>
            <a:ext cx="2057646" cy="1078446"/>
          </a:xfrm>
        </p:spPr>
        <p:txBody>
          <a:bodyPr anchor="t" anchorCtr="0"/>
          <a:lstStyle>
            <a:lvl1pPr algn="l">
              <a:defRPr sz="4000">
                <a:solidFill>
                  <a:schemeClr val="bg1"/>
                </a:solidFill>
              </a:defRPr>
            </a:lvl1pPr>
          </a:lstStyle>
          <a:p>
            <a:r>
              <a:rPr lang="en-US" dirty="0"/>
              <a:t>Agenda</a:t>
            </a:r>
          </a:p>
        </p:txBody>
      </p:sp>
      <p:sp>
        <p:nvSpPr>
          <p:cNvPr id="4" name="TextBox 3">
            <a:extLst>
              <a:ext uri="{FF2B5EF4-FFF2-40B4-BE49-F238E27FC236}">
                <a16:creationId xmlns:a16="http://schemas.microsoft.com/office/drawing/2014/main" id="{8FB8B6AE-F12A-BD49-A187-69FC45D11E4D}"/>
              </a:ext>
            </a:extLst>
          </p:cNvPr>
          <p:cNvSpPr txBox="1"/>
          <p:nvPr userDrawn="1"/>
        </p:nvSpPr>
        <p:spPr>
          <a:xfrm>
            <a:off x="1325880" y="5715000"/>
            <a:ext cx="65" cy="152349"/>
          </a:xfrm>
          <a:prstGeom prst="rect">
            <a:avLst/>
          </a:prstGeom>
          <a:noFill/>
        </p:spPr>
        <p:txBody>
          <a:bodyPr wrap="none" lIns="0" tIns="0" rIns="0" bIns="0" rtlCol="0">
            <a:spAutoFit/>
          </a:bodyPr>
          <a:lstStyle/>
          <a:p>
            <a:pPr>
              <a:lnSpc>
                <a:spcPct val="90000"/>
              </a:lnSpc>
            </a:pPr>
            <a:endParaRPr lang="en-US" sz="1100" dirty="0">
              <a:solidFill>
                <a:schemeClr val="accent1"/>
              </a:solidFill>
              <a:latin typeface="Calibri" panose="020F0502020204030204" pitchFamily="34" charset="0"/>
              <a:cs typeface="Calibri" panose="020F0502020204030204" pitchFamily="34" charset="0"/>
            </a:endParaRPr>
          </a:p>
        </p:txBody>
      </p:sp>
      <p:pic>
        <p:nvPicPr>
          <p:cNvPr id="29" name="Picture 28">
            <a:extLst>
              <a:ext uri="{FF2B5EF4-FFF2-40B4-BE49-F238E27FC236}">
                <a16:creationId xmlns:a16="http://schemas.microsoft.com/office/drawing/2014/main" id="{11A351BE-8E74-9A4D-978D-819E6D6B5425}"/>
              </a:ext>
            </a:extLst>
          </p:cNvPr>
          <p:cNvPicPr>
            <a:picLocks noChangeAspect="1"/>
          </p:cNvPicPr>
          <p:nvPr userDrawn="1"/>
        </p:nvPicPr>
        <p:blipFill rotWithShape="1">
          <a:blip r:embed="rId3">
            <a:biLevel thresh="25000"/>
            <a:alphaModFix amt="10000"/>
          </a:blip>
          <a:srcRect l="43876"/>
          <a:stretch/>
        </p:blipFill>
        <p:spPr>
          <a:xfrm>
            <a:off x="-2" y="2981544"/>
            <a:ext cx="2681535" cy="3726432"/>
          </a:xfrm>
          <a:prstGeom prst="rect">
            <a:avLst/>
          </a:prstGeom>
        </p:spPr>
      </p:pic>
      <p:pic>
        <p:nvPicPr>
          <p:cNvPr id="24" name="Picture 23">
            <a:extLst>
              <a:ext uri="{FF2B5EF4-FFF2-40B4-BE49-F238E27FC236}">
                <a16:creationId xmlns:a16="http://schemas.microsoft.com/office/drawing/2014/main" id="{69A37788-03F3-5241-8CD4-9F25D195A1A8}"/>
              </a:ext>
            </a:extLst>
          </p:cNvPr>
          <p:cNvPicPr>
            <a:picLocks noChangeAspect="1"/>
          </p:cNvPicPr>
          <p:nvPr userDrawn="1"/>
        </p:nvPicPr>
        <p:blipFill rotWithShape="1">
          <a:blip r:embed="rId4">
            <a:lum bright="70000" contrast="-70000"/>
            <a:alphaModFix amt="10000"/>
          </a:blip>
          <a:srcRect l="56959" b="7551"/>
          <a:stretch/>
        </p:blipFill>
        <p:spPr>
          <a:xfrm>
            <a:off x="-2" y="4294373"/>
            <a:ext cx="2778440" cy="2563627"/>
          </a:xfrm>
          <a:prstGeom prst="rect">
            <a:avLst/>
          </a:prstGeom>
        </p:spPr>
      </p:pic>
      <p:sp>
        <p:nvSpPr>
          <p:cNvPr id="25" name="Content Placeholder 2">
            <a:extLst>
              <a:ext uri="{FF2B5EF4-FFF2-40B4-BE49-F238E27FC236}">
                <a16:creationId xmlns:a16="http://schemas.microsoft.com/office/drawing/2014/main" id="{B041BB8F-7F5F-1448-B091-CB9222FAD312}"/>
              </a:ext>
            </a:extLst>
          </p:cNvPr>
          <p:cNvSpPr>
            <a:spLocks noGrp="1"/>
          </p:cNvSpPr>
          <p:nvPr>
            <p:ph idx="15" hasCustomPrompt="1"/>
          </p:nvPr>
        </p:nvSpPr>
        <p:spPr>
          <a:xfrm>
            <a:off x="4213036" y="435934"/>
            <a:ext cx="3357337" cy="6007395"/>
          </a:xfrm>
        </p:spPr>
        <p:txBody>
          <a:bodyPr anchor="ctr" anchorCtr="0"/>
          <a:lstStyle>
            <a:lvl1pPr marL="548640" indent="-548640" fontAlgn="ctr">
              <a:lnSpc>
                <a:spcPct val="150000"/>
              </a:lnSpc>
              <a:spcAft>
                <a:spcPts val="1000"/>
              </a:spcAft>
              <a:buSzPct val="250000"/>
              <a:buFontTx/>
              <a:buBlip>
                <a:blip r:embed="rId5"/>
              </a:buBlip>
              <a:defRPr b="1">
                <a:solidFill>
                  <a:schemeClr val="accent1"/>
                </a:solidFill>
              </a:defRPr>
            </a:lvl1pPr>
            <a:lvl2pPr marL="18288" indent="0">
              <a:buNone/>
              <a:defRPr sz="1600">
                <a:solidFill>
                  <a:schemeClr val="bg2"/>
                </a:solidFill>
              </a:defRPr>
            </a:lvl2pPr>
          </a:lstStyle>
          <a:p>
            <a:pPr lvl="0"/>
            <a:r>
              <a:rPr lang="en-US" dirty="0"/>
              <a:t>List 1</a:t>
            </a:r>
          </a:p>
          <a:p>
            <a:pPr lvl="0"/>
            <a:r>
              <a:rPr lang="en-US" dirty="0"/>
              <a:t>List 2</a:t>
            </a:r>
          </a:p>
          <a:p>
            <a:pPr lvl="0"/>
            <a:r>
              <a:rPr lang="en-US" dirty="0"/>
              <a:t>List 3</a:t>
            </a:r>
          </a:p>
          <a:p>
            <a:pPr lvl="0"/>
            <a:r>
              <a:rPr lang="en-US" dirty="0"/>
              <a:t>List 4</a:t>
            </a:r>
          </a:p>
          <a:p>
            <a:pPr lvl="0"/>
            <a:r>
              <a:rPr lang="en-US" dirty="0"/>
              <a:t>List 5</a:t>
            </a:r>
          </a:p>
          <a:p>
            <a:pPr lvl="0"/>
            <a:r>
              <a:rPr lang="en-US" dirty="0"/>
              <a:t>List 6</a:t>
            </a:r>
          </a:p>
          <a:p>
            <a:pPr lvl="0"/>
            <a:r>
              <a:rPr lang="en-US" dirty="0"/>
              <a:t>List 7</a:t>
            </a:r>
          </a:p>
          <a:p>
            <a:pPr lvl="0"/>
            <a:r>
              <a:rPr lang="en-US" dirty="0"/>
              <a:t>List 8</a:t>
            </a:r>
          </a:p>
        </p:txBody>
      </p:sp>
    </p:spTree>
    <p:extLst>
      <p:ext uri="{BB962C8B-B14F-4D97-AF65-F5344CB8AC3E}">
        <p14:creationId xmlns:p14="http://schemas.microsoft.com/office/powerpoint/2010/main" val="1490702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Separato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F1764C-6B84-484F-A5CE-6735A7C60957}"/>
              </a:ext>
            </a:extLst>
          </p:cNvPr>
          <p:cNvSpPr/>
          <p:nvPr userDrawn="1"/>
        </p:nvSpPr>
        <p:spPr>
          <a:xfrm>
            <a:off x="0" y="-9832"/>
            <a:ext cx="9144000" cy="69415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2463BC5-4888-734F-BACA-CDD3BC295EC9}"/>
              </a:ext>
            </a:extLst>
          </p:cNvPr>
          <p:cNvPicPr>
            <a:picLocks noChangeAspect="1"/>
          </p:cNvPicPr>
          <p:nvPr userDrawn="1"/>
        </p:nvPicPr>
        <p:blipFill rotWithShape="1">
          <a:blip r:embed="rId2">
            <a:biLevel thresh="25000"/>
            <a:alphaModFix amt="10000"/>
          </a:blip>
          <a:srcRect r="6372" b="4869"/>
          <a:stretch/>
        </p:blipFill>
        <p:spPr>
          <a:xfrm>
            <a:off x="2084439" y="1344947"/>
            <a:ext cx="7050038" cy="5586795"/>
          </a:xfrm>
          <a:prstGeom prst="rect">
            <a:avLst/>
          </a:prstGeom>
        </p:spPr>
      </p:pic>
      <p:pic>
        <p:nvPicPr>
          <p:cNvPr id="12" name="Picture 11">
            <a:extLst>
              <a:ext uri="{FF2B5EF4-FFF2-40B4-BE49-F238E27FC236}">
                <a16:creationId xmlns:a16="http://schemas.microsoft.com/office/drawing/2014/main" id="{FD7F06E8-5593-8E4E-804A-FD76196DEFFD}"/>
              </a:ext>
            </a:extLst>
          </p:cNvPr>
          <p:cNvPicPr>
            <a:picLocks noChangeAspect="1"/>
          </p:cNvPicPr>
          <p:nvPr userDrawn="1"/>
        </p:nvPicPr>
        <p:blipFill rotWithShape="1">
          <a:blip r:embed="rId3">
            <a:biLevel thresh="25000"/>
            <a:alphaModFix amt="10000"/>
          </a:blip>
          <a:srcRect l="17284" t="11673"/>
          <a:stretch/>
        </p:blipFill>
        <p:spPr>
          <a:xfrm>
            <a:off x="-9525" y="-9833"/>
            <a:ext cx="6019287" cy="2737057"/>
          </a:xfrm>
          <a:prstGeom prst="rect">
            <a:avLst/>
          </a:prstGeom>
        </p:spPr>
      </p:pic>
      <p:pic>
        <p:nvPicPr>
          <p:cNvPr id="14" name="Picture 13">
            <a:extLst>
              <a:ext uri="{FF2B5EF4-FFF2-40B4-BE49-F238E27FC236}">
                <a16:creationId xmlns:a16="http://schemas.microsoft.com/office/drawing/2014/main" id="{B871D045-9E81-C044-AB2D-A8717804F26E}"/>
              </a:ext>
            </a:extLst>
          </p:cNvPr>
          <p:cNvPicPr>
            <a:picLocks noChangeAspect="1"/>
          </p:cNvPicPr>
          <p:nvPr userDrawn="1"/>
        </p:nvPicPr>
        <p:blipFill rotWithShape="1">
          <a:blip r:embed="rId4">
            <a:lum bright="70000" contrast="-70000"/>
            <a:alphaModFix amt="10000"/>
          </a:blip>
          <a:srcRect l="29057" b="3337"/>
          <a:stretch/>
        </p:blipFill>
        <p:spPr>
          <a:xfrm>
            <a:off x="-9526" y="3936363"/>
            <a:ext cx="5117537" cy="2995379"/>
          </a:xfrm>
          <a:prstGeom prst="rect">
            <a:avLst/>
          </a:prstGeom>
        </p:spPr>
      </p:pic>
      <p:sp>
        <p:nvSpPr>
          <p:cNvPr id="2" name="Title 1"/>
          <p:cNvSpPr>
            <a:spLocks noGrp="1"/>
          </p:cNvSpPr>
          <p:nvPr>
            <p:ph type="title"/>
          </p:nvPr>
        </p:nvSpPr>
        <p:spPr>
          <a:xfrm>
            <a:off x="623888" y="2045117"/>
            <a:ext cx="7886700" cy="1377799"/>
          </a:xfrm>
        </p:spPr>
        <p:txBody>
          <a:bodyPr anchor="b"/>
          <a:lstStyle>
            <a:lvl1pPr>
              <a:defRPr sz="50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3679967"/>
            <a:ext cx="7886700" cy="546229"/>
          </a:xfrm>
        </p:spPr>
        <p:txBody>
          <a:bodyPr/>
          <a:lstStyle>
            <a:lvl1pPr marL="0" indent="0" algn="ctr">
              <a:lnSpc>
                <a:spcPct val="80000"/>
              </a:lnSpc>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252090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out CLC">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14800A7-4F92-5245-A20E-5C484F478969}"/>
              </a:ext>
            </a:extLst>
          </p:cNvPr>
          <p:cNvSpPr/>
          <p:nvPr userDrawn="1"/>
        </p:nvSpPr>
        <p:spPr>
          <a:xfrm>
            <a:off x="0" y="0"/>
            <a:ext cx="9144000" cy="14256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9AEB12B-37F1-9F4F-9F14-766E6E4EA839}"/>
              </a:ext>
            </a:extLst>
          </p:cNvPr>
          <p:cNvPicPr>
            <a:picLocks noChangeAspect="1"/>
          </p:cNvPicPr>
          <p:nvPr userDrawn="1"/>
        </p:nvPicPr>
        <p:blipFill rotWithShape="1">
          <a:blip r:embed="rId2">
            <a:lum bright="70000" contrast="-70000"/>
            <a:alphaModFix amt="10000"/>
          </a:blip>
          <a:srcRect t="9923" b="17801"/>
          <a:stretch/>
        </p:blipFill>
        <p:spPr>
          <a:xfrm>
            <a:off x="7595853" y="0"/>
            <a:ext cx="1276354" cy="1425678"/>
          </a:xfrm>
          <a:prstGeom prst="rect">
            <a:avLst/>
          </a:prstGeom>
        </p:spPr>
      </p:pic>
      <p:pic>
        <p:nvPicPr>
          <p:cNvPr id="34" name="Picture 33">
            <a:extLst>
              <a:ext uri="{FF2B5EF4-FFF2-40B4-BE49-F238E27FC236}">
                <a16:creationId xmlns:a16="http://schemas.microsoft.com/office/drawing/2014/main" id="{47CE09DB-4CEA-CA4C-AEC2-D6110EAF5264}"/>
              </a:ext>
            </a:extLst>
          </p:cNvPr>
          <p:cNvPicPr>
            <a:picLocks noChangeAspect="1"/>
          </p:cNvPicPr>
          <p:nvPr userDrawn="1"/>
        </p:nvPicPr>
        <p:blipFill>
          <a:blip r:embed="rId3"/>
          <a:stretch>
            <a:fillRect/>
          </a:stretch>
        </p:blipFill>
        <p:spPr>
          <a:xfrm>
            <a:off x="1528914" y="1643192"/>
            <a:ext cx="1086466" cy="1019400"/>
          </a:xfrm>
          <a:prstGeom prst="rect">
            <a:avLst/>
          </a:prstGeom>
        </p:spPr>
      </p:pic>
      <p:pic>
        <p:nvPicPr>
          <p:cNvPr id="35" name="Picture 34">
            <a:extLst>
              <a:ext uri="{FF2B5EF4-FFF2-40B4-BE49-F238E27FC236}">
                <a16:creationId xmlns:a16="http://schemas.microsoft.com/office/drawing/2014/main" id="{FCCA5EBB-7B1C-304F-9203-1220D61511DD}"/>
              </a:ext>
            </a:extLst>
          </p:cNvPr>
          <p:cNvPicPr>
            <a:picLocks noChangeAspect="1"/>
          </p:cNvPicPr>
          <p:nvPr userDrawn="1"/>
        </p:nvPicPr>
        <p:blipFill>
          <a:blip r:embed="rId4"/>
          <a:stretch>
            <a:fillRect/>
          </a:stretch>
        </p:blipFill>
        <p:spPr>
          <a:xfrm>
            <a:off x="7580830" y="1686072"/>
            <a:ext cx="834307" cy="1953039"/>
          </a:xfrm>
          <a:prstGeom prst="rect">
            <a:avLst/>
          </a:prstGeom>
        </p:spPr>
      </p:pic>
      <p:pic>
        <p:nvPicPr>
          <p:cNvPr id="36" name="Picture 35">
            <a:extLst>
              <a:ext uri="{FF2B5EF4-FFF2-40B4-BE49-F238E27FC236}">
                <a16:creationId xmlns:a16="http://schemas.microsoft.com/office/drawing/2014/main" id="{B4E775AD-1A5B-D442-B218-F1365F1D3D1E}"/>
              </a:ext>
            </a:extLst>
          </p:cNvPr>
          <p:cNvPicPr>
            <a:picLocks noChangeAspect="1"/>
          </p:cNvPicPr>
          <p:nvPr userDrawn="1"/>
        </p:nvPicPr>
        <p:blipFill>
          <a:blip r:embed="rId5"/>
          <a:stretch>
            <a:fillRect/>
          </a:stretch>
        </p:blipFill>
        <p:spPr>
          <a:xfrm flipH="1">
            <a:off x="4999917" y="1715031"/>
            <a:ext cx="515979" cy="1368126"/>
          </a:xfrm>
          <a:prstGeom prst="rect">
            <a:avLst/>
          </a:prstGeom>
        </p:spPr>
      </p:pic>
      <p:pic>
        <p:nvPicPr>
          <p:cNvPr id="37" name="Picture 36">
            <a:extLst>
              <a:ext uri="{FF2B5EF4-FFF2-40B4-BE49-F238E27FC236}">
                <a16:creationId xmlns:a16="http://schemas.microsoft.com/office/drawing/2014/main" id="{F2105EB0-CF07-5F41-95AA-E148F4CA57C7}"/>
              </a:ext>
            </a:extLst>
          </p:cNvPr>
          <p:cNvPicPr>
            <a:picLocks noChangeAspect="1"/>
          </p:cNvPicPr>
          <p:nvPr userDrawn="1"/>
        </p:nvPicPr>
        <p:blipFill>
          <a:blip r:embed="rId6"/>
          <a:stretch>
            <a:fillRect/>
          </a:stretch>
        </p:blipFill>
        <p:spPr>
          <a:xfrm>
            <a:off x="4602487" y="3975809"/>
            <a:ext cx="1091379" cy="943036"/>
          </a:xfrm>
          <a:prstGeom prst="rect">
            <a:avLst/>
          </a:prstGeom>
        </p:spPr>
      </p:pic>
      <p:pic>
        <p:nvPicPr>
          <p:cNvPr id="38" name="Picture 37">
            <a:extLst>
              <a:ext uri="{FF2B5EF4-FFF2-40B4-BE49-F238E27FC236}">
                <a16:creationId xmlns:a16="http://schemas.microsoft.com/office/drawing/2014/main" id="{41EB6E42-1E62-A143-B2C0-6E0AD6B6C17F}"/>
              </a:ext>
            </a:extLst>
          </p:cNvPr>
          <p:cNvPicPr>
            <a:picLocks noChangeAspect="1"/>
          </p:cNvPicPr>
          <p:nvPr userDrawn="1"/>
        </p:nvPicPr>
        <p:blipFill>
          <a:blip r:embed="rId7"/>
          <a:stretch>
            <a:fillRect/>
          </a:stretch>
        </p:blipFill>
        <p:spPr>
          <a:xfrm>
            <a:off x="2071685" y="3648958"/>
            <a:ext cx="1087389" cy="806379"/>
          </a:xfrm>
          <a:prstGeom prst="rect">
            <a:avLst/>
          </a:prstGeom>
        </p:spPr>
      </p:pic>
      <p:sp>
        <p:nvSpPr>
          <p:cNvPr id="39" name="Text Placeholder 3">
            <a:extLst>
              <a:ext uri="{FF2B5EF4-FFF2-40B4-BE49-F238E27FC236}">
                <a16:creationId xmlns:a16="http://schemas.microsoft.com/office/drawing/2014/main" id="{71381009-AD77-9044-97BF-8C1B89BB0719}"/>
              </a:ext>
            </a:extLst>
          </p:cNvPr>
          <p:cNvSpPr>
            <a:spLocks noGrp="1"/>
          </p:cNvSpPr>
          <p:nvPr>
            <p:ph type="body" sz="half" idx="2" hasCustomPrompt="1"/>
          </p:nvPr>
        </p:nvSpPr>
        <p:spPr>
          <a:xfrm>
            <a:off x="629840" y="5488765"/>
            <a:ext cx="7885509" cy="11577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Children’s Law Center fights so every child in DC can grow up with a loving family, good health and a quality education. Judges, pediatricians and families turn to us to advocate for children who are abused or neglected, who aren’t learning in school, or who have health problems that can’t be solved by medicine alone.</a:t>
            </a:r>
          </a:p>
        </p:txBody>
      </p:sp>
      <p:sp>
        <p:nvSpPr>
          <p:cNvPr id="40" name="Title 1">
            <a:extLst>
              <a:ext uri="{FF2B5EF4-FFF2-40B4-BE49-F238E27FC236}">
                <a16:creationId xmlns:a16="http://schemas.microsoft.com/office/drawing/2014/main" id="{4056413B-3A34-9842-AD3D-B868C825646A}"/>
              </a:ext>
            </a:extLst>
          </p:cNvPr>
          <p:cNvSpPr>
            <a:spLocks noGrp="1"/>
          </p:cNvSpPr>
          <p:nvPr>
            <p:ph type="title" hasCustomPrompt="1"/>
          </p:nvPr>
        </p:nvSpPr>
        <p:spPr>
          <a:xfrm>
            <a:off x="628650" y="285135"/>
            <a:ext cx="7886700" cy="983226"/>
          </a:xfrm>
        </p:spPr>
        <p:txBody>
          <a:bodyPr/>
          <a:lstStyle>
            <a:lvl1pPr>
              <a:defRPr b="1">
                <a:solidFill>
                  <a:schemeClr val="bg1"/>
                </a:solidFill>
              </a:defRPr>
            </a:lvl1pPr>
          </a:lstStyle>
          <a:p>
            <a:r>
              <a:rPr lang="en-US" dirty="0"/>
              <a:t>About Children’s Law Center</a:t>
            </a:r>
          </a:p>
        </p:txBody>
      </p:sp>
      <p:sp>
        <p:nvSpPr>
          <p:cNvPr id="3" name="Content Placeholder 2"/>
          <p:cNvSpPr>
            <a:spLocks noGrp="1"/>
          </p:cNvSpPr>
          <p:nvPr>
            <p:ph sz="quarter" idx="10"/>
          </p:nvPr>
        </p:nvSpPr>
        <p:spPr>
          <a:xfrm>
            <a:off x="796413" y="2533715"/>
            <a:ext cx="1760538" cy="706438"/>
          </a:xfrm>
        </p:spPr>
        <p:txBody>
          <a:bodyPr/>
          <a:lstStyle>
            <a:lvl1pPr marL="0" indent="0">
              <a:buNone/>
              <a:defRPr sz="11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8" name="Content Placeholder 2"/>
          <p:cNvSpPr>
            <a:spLocks noGrp="1"/>
          </p:cNvSpPr>
          <p:nvPr>
            <p:ph sz="quarter" idx="11"/>
          </p:nvPr>
        </p:nvSpPr>
        <p:spPr>
          <a:xfrm>
            <a:off x="3387638" y="2533012"/>
            <a:ext cx="1760538" cy="706438"/>
          </a:xfrm>
        </p:spPr>
        <p:txBody>
          <a:bodyPr/>
          <a:lstStyle>
            <a:lvl1pPr marL="0" indent="0">
              <a:buNone/>
              <a:defRPr sz="11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9" name="Content Placeholder 2"/>
          <p:cNvSpPr>
            <a:spLocks noGrp="1"/>
          </p:cNvSpPr>
          <p:nvPr>
            <p:ph sz="quarter" idx="12"/>
          </p:nvPr>
        </p:nvSpPr>
        <p:spPr>
          <a:xfrm>
            <a:off x="6109907" y="2533714"/>
            <a:ext cx="1524000" cy="803297"/>
          </a:xfrm>
        </p:spPr>
        <p:txBody>
          <a:bodyPr/>
          <a:lstStyle>
            <a:lvl1pPr marL="0" indent="0" algn="r">
              <a:buNone/>
              <a:defRPr sz="11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0" name="Content Placeholder 2"/>
          <p:cNvSpPr>
            <a:spLocks noGrp="1"/>
          </p:cNvSpPr>
          <p:nvPr>
            <p:ph sz="quarter" idx="13"/>
          </p:nvPr>
        </p:nvSpPr>
        <p:spPr>
          <a:xfrm>
            <a:off x="1627099" y="4568022"/>
            <a:ext cx="2091323" cy="421117"/>
          </a:xfrm>
        </p:spPr>
        <p:txBody>
          <a:bodyPr/>
          <a:lstStyle>
            <a:lvl1pPr marL="0" indent="0">
              <a:buNone/>
              <a:defRPr sz="11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1" name="Content Placeholder 2"/>
          <p:cNvSpPr>
            <a:spLocks noGrp="1"/>
          </p:cNvSpPr>
          <p:nvPr>
            <p:ph sz="quarter" idx="14"/>
          </p:nvPr>
        </p:nvSpPr>
        <p:spPr>
          <a:xfrm>
            <a:off x="5826246" y="3946312"/>
            <a:ext cx="1940768" cy="1040431"/>
          </a:xfrm>
        </p:spPr>
        <p:txBody>
          <a:bodyPr/>
          <a:lstStyle>
            <a:lvl1pPr marL="0" indent="0">
              <a:buNone/>
              <a:defRPr sz="11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ext with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F0562FB-7182-924A-B38C-F2B25F84CFF0}"/>
              </a:ext>
            </a:extLst>
          </p:cNvPr>
          <p:cNvSpPr/>
          <p:nvPr userDrawn="1"/>
        </p:nvSpPr>
        <p:spPr>
          <a:xfrm>
            <a:off x="0" y="0"/>
            <a:ext cx="9144000" cy="14256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628650" y="1825624"/>
            <a:ext cx="7886700" cy="4714323"/>
          </a:xfrm>
        </p:spPr>
        <p:txBody>
          <a:bodyPr/>
          <a:lstStyle>
            <a:lvl1pPr marL="338328" indent="-338328">
              <a:lnSpc>
                <a:spcPct val="80000"/>
              </a:lnSpc>
              <a:spcBef>
                <a:spcPts val="500"/>
              </a:spcBef>
              <a:spcAft>
                <a:spcPts val="500"/>
              </a:spcAft>
              <a:defRPr sz="3200"/>
            </a:lvl1pPr>
            <a:lvl2pPr marL="795528" indent="-338328">
              <a:lnSpc>
                <a:spcPct val="80000"/>
              </a:lnSpc>
              <a:spcAft>
                <a:spcPts val="500"/>
              </a:spcAft>
              <a:defRPr sz="2800"/>
            </a:lvl2pPr>
            <a:lvl3pPr marL="1234440" indent="-320040">
              <a:lnSpc>
                <a:spcPct val="80000"/>
              </a:lnSpc>
              <a:spcAft>
                <a:spcPts val="500"/>
              </a:spcAft>
              <a:defRPr sz="2400"/>
            </a:lvl3pPr>
          </a:lstStyle>
          <a:p>
            <a:pPr lvl="0"/>
            <a:r>
              <a:rPr lang="en-US" dirty="0"/>
              <a:t>Edit Master text styles</a:t>
            </a:r>
          </a:p>
          <a:p>
            <a:pPr lvl="1"/>
            <a:r>
              <a:rPr lang="en-US" dirty="0"/>
              <a:t>Second level</a:t>
            </a:r>
          </a:p>
          <a:p>
            <a:pPr lvl="2"/>
            <a:r>
              <a:rPr lang="en-US" dirty="0"/>
              <a:t>Third level</a:t>
            </a:r>
          </a:p>
        </p:txBody>
      </p:sp>
      <p:pic>
        <p:nvPicPr>
          <p:cNvPr id="8" name="Picture 7">
            <a:extLst>
              <a:ext uri="{FF2B5EF4-FFF2-40B4-BE49-F238E27FC236}">
                <a16:creationId xmlns:a16="http://schemas.microsoft.com/office/drawing/2014/main" id="{8431E365-F8E9-DC49-9653-5D05A6D5846C}"/>
              </a:ext>
            </a:extLst>
          </p:cNvPr>
          <p:cNvPicPr>
            <a:picLocks noChangeAspect="1"/>
          </p:cNvPicPr>
          <p:nvPr userDrawn="1"/>
        </p:nvPicPr>
        <p:blipFill rotWithShape="1">
          <a:blip r:embed="rId2">
            <a:lum bright="70000" contrast="-70000"/>
            <a:alphaModFix amt="10000"/>
          </a:blip>
          <a:srcRect t="9923" b="17801"/>
          <a:stretch/>
        </p:blipFill>
        <p:spPr>
          <a:xfrm>
            <a:off x="7595853" y="0"/>
            <a:ext cx="1276354" cy="1425678"/>
          </a:xfrm>
          <a:prstGeom prst="rect">
            <a:avLst/>
          </a:prstGeom>
        </p:spPr>
      </p:pic>
    </p:spTree>
    <p:extLst>
      <p:ext uri="{BB962C8B-B14F-4D97-AF65-F5344CB8AC3E}">
        <p14:creationId xmlns:p14="http://schemas.microsoft.com/office/powerpoint/2010/main" val="4262534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x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0606E3-2C2B-444E-8DF4-50758C64BA3C}"/>
              </a:ext>
            </a:extLst>
          </p:cNvPr>
          <p:cNvSpPr/>
          <p:nvPr userDrawn="1"/>
        </p:nvSpPr>
        <p:spPr>
          <a:xfrm>
            <a:off x="628647" y="2277010"/>
            <a:ext cx="2528507" cy="3600921"/>
          </a:xfrm>
          <a:prstGeom prst="rect">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6516E9E-7596-5A49-A52A-3EB0EE1A1CF6}"/>
              </a:ext>
            </a:extLst>
          </p:cNvPr>
          <p:cNvSpPr/>
          <p:nvPr userDrawn="1"/>
        </p:nvSpPr>
        <p:spPr>
          <a:xfrm>
            <a:off x="0" y="0"/>
            <a:ext cx="9144000" cy="14256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58197717-F4F8-1E48-915F-A85F1CC3BA4D}"/>
              </a:ext>
            </a:extLst>
          </p:cNvPr>
          <p:cNvPicPr>
            <a:picLocks noChangeAspect="1"/>
          </p:cNvPicPr>
          <p:nvPr userDrawn="1"/>
        </p:nvPicPr>
        <p:blipFill rotWithShape="1">
          <a:blip r:embed="rId2">
            <a:lum bright="70000" contrast="-70000"/>
            <a:alphaModFix amt="10000"/>
          </a:blip>
          <a:srcRect t="9546" b="18177"/>
          <a:stretch/>
        </p:blipFill>
        <p:spPr>
          <a:xfrm>
            <a:off x="7595853" y="0"/>
            <a:ext cx="1276354" cy="1425677"/>
          </a:xfrm>
          <a:prstGeom prst="rect">
            <a:avLst/>
          </a:prstGeom>
        </p:spPr>
      </p:pic>
      <p:sp>
        <p:nvSpPr>
          <p:cNvPr id="30" name="Content Placeholder 9">
            <a:extLst>
              <a:ext uri="{FF2B5EF4-FFF2-40B4-BE49-F238E27FC236}">
                <a16:creationId xmlns:a16="http://schemas.microsoft.com/office/drawing/2014/main" id="{B01E6F0D-D4E4-9748-B7C8-A2815A88FD06}"/>
              </a:ext>
            </a:extLst>
          </p:cNvPr>
          <p:cNvSpPr>
            <a:spLocks noGrp="1"/>
          </p:cNvSpPr>
          <p:nvPr>
            <p:ph sz="quarter" idx="22" hasCustomPrompt="1"/>
          </p:nvPr>
        </p:nvSpPr>
        <p:spPr>
          <a:xfrm>
            <a:off x="5967689" y="2277011"/>
            <a:ext cx="2547659" cy="1565799"/>
          </a:xfrm>
          <a:solidFill>
            <a:schemeClr val="bg2"/>
          </a:solidFill>
        </p:spPr>
        <p:txBody>
          <a:bodyPr anchor="ctr" anchorCtr="0"/>
          <a:lstStyle>
            <a:lvl1pPr marL="0" indent="0" algn="ctr">
              <a:buNone/>
              <a:defRPr lang="en-US" sz="2000" b="1" i="0" smtClean="0">
                <a:solidFill>
                  <a:schemeClr val="bg1"/>
                </a:solidFill>
                <a:effectLst/>
              </a:defRPr>
            </a:lvl1pPr>
          </a:lstStyle>
          <a:p>
            <a:pPr lvl="0"/>
            <a:r>
              <a:rPr lang="en-US" dirty="0"/>
              <a:t>#</a:t>
            </a:r>
          </a:p>
        </p:txBody>
      </p:sp>
      <p:sp>
        <p:nvSpPr>
          <p:cNvPr id="28" name="Content Placeholder 9">
            <a:extLst>
              <a:ext uri="{FF2B5EF4-FFF2-40B4-BE49-F238E27FC236}">
                <a16:creationId xmlns:a16="http://schemas.microsoft.com/office/drawing/2014/main" id="{9F416EC5-AB60-B84F-9E41-C1B7A857B14C}"/>
              </a:ext>
            </a:extLst>
          </p:cNvPr>
          <p:cNvSpPr>
            <a:spLocks noGrp="1"/>
          </p:cNvSpPr>
          <p:nvPr>
            <p:ph sz="quarter" idx="21" hasCustomPrompt="1"/>
          </p:nvPr>
        </p:nvSpPr>
        <p:spPr>
          <a:xfrm>
            <a:off x="3293380" y="2277011"/>
            <a:ext cx="2547660" cy="1558925"/>
          </a:xfrm>
          <a:solidFill>
            <a:schemeClr val="accent6"/>
          </a:solidFill>
        </p:spPr>
        <p:txBody>
          <a:bodyPr anchor="ctr" anchorCtr="0"/>
          <a:lstStyle>
            <a:lvl1pPr marL="0" indent="0" algn="ctr">
              <a:buNone/>
              <a:defRPr lang="en-US" sz="2000" b="1" i="0" smtClean="0">
                <a:solidFill>
                  <a:schemeClr val="bg1"/>
                </a:solidFill>
                <a:effectLst/>
              </a:defRPr>
            </a:lvl1pPr>
          </a:lstStyle>
          <a:p>
            <a:pPr lvl="0"/>
            <a:r>
              <a:rPr lang="en-US" dirty="0"/>
              <a:t>#</a:t>
            </a:r>
          </a:p>
        </p:txBody>
      </p:sp>
      <p:sp>
        <p:nvSpPr>
          <p:cNvPr id="19" name="Content Placeholder 9">
            <a:extLst>
              <a:ext uri="{FF2B5EF4-FFF2-40B4-BE49-F238E27FC236}">
                <a16:creationId xmlns:a16="http://schemas.microsoft.com/office/drawing/2014/main" id="{297F9841-2778-2E47-A873-87045E65CEDC}"/>
              </a:ext>
            </a:extLst>
          </p:cNvPr>
          <p:cNvSpPr>
            <a:spLocks noGrp="1"/>
          </p:cNvSpPr>
          <p:nvPr>
            <p:ph sz="quarter" idx="20" hasCustomPrompt="1"/>
          </p:nvPr>
        </p:nvSpPr>
        <p:spPr>
          <a:xfrm>
            <a:off x="628647" y="2277011"/>
            <a:ext cx="2538083" cy="1558925"/>
          </a:xfrm>
          <a:solidFill>
            <a:schemeClr val="tx2"/>
          </a:solidFill>
        </p:spPr>
        <p:txBody>
          <a:bodyPr anchor="ctr" anchorCtr="0"/>
          <a:lstStyle>
            <a:lvl1pPr marL="0" indent="0" algn="ctr">
              <a:buNone/>
              <a:defRPr lang="en-US" sz="2000" b="1" i="0" smtClean="0">
                <a:solidFill>
                  <a:schemeClr val="bg1"/>
                </a:solidFill>
                <a:effectLst/>
              </a:defRPr>
            </a:lvl1pPr>
          </a:lstStyle>
          <a:p>
            <a:pPr lvl="0"/>
            <a:r>
              <a:rPr lang="en-US" dirty="0"/>
              <a:t>#</a:t>
            </a:r>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47" name="Content Placeholder 9"/>
          <p:cNvSpPr>
            <a:spLocks noGrp="1"/>
          </p:cNvSpPr>
          <p:nvPr>
            <p:ph sz="quarter" idx="17" hasCustomPrompt="1"/>
          </p:nvPr>
        </p:nvSpPr>
        <p:spPr>
          <a:xfrm>
            <a:off x="846128" y="4014187"/>
            <a:ext cx="2103120" cy="1707909"/>
          </a:xfrm>
        </p:spPr>
        <p:txBody>
          <a:bodyPr/>
          <a:lstStyle>
            <a:lvl1pPr marL="0" indent="0" algn="ctr">
              <a:buNone/>
              <a:defRPr lang="en-US" sz="1200" b="0" i="0" smtClean="0">
                <a:solidFill>
                  <a:schemeClr val="accent1"/>
                </a:solidFill>
                <a:effectLs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Aliquam</a:t>
            </a:r>
            <a:r>
              <a:rPr lang="en-US" dirty="0"/>
              <a:t> et </a:t>
            </a:r>
            <a:r>
              <a:rPr lang="en-US" dirty="0" err="1"/>
              <a:t>tellus</a:t>
            </a:r>
            <a:r>
              <a:rPr lang="en-US" dirty="0"/>
              <a:t> </a:t>
            </a:r>
            <a:r>
              <a:rPr lang="en-US" dirty="0" err="1"/>
              <a:t>nulla</a:t>
            </a:r>
            <a:r>
              <a:rPr lang="en-US" dirty="0"/>
              <a:t>. </a:t>
            </a:r>
            <a:r>
              <a:rPr lang="en-US" dirty="0" err="1"/>
              <a:t>Nullam</a:t>
            </a:r>
            <a:r>
              <a:rPr lang="en-US" dirty="0"/>
              <a:t> </a:t>
            </a:r>
            <a:r>
              <a:rPr lang="en-US" dirty="0" err="1"/>
              <a:t>elementum</a:t>
            </a:r>
            <a:r>
              <a:rPr lang="en-US" dirty="0"/>
              <a:t>, </a:t>
            </a:r>
            <a:r>
              <a:rPr lang="en-US" dirty="0" err="1"/>
              <a:t>justo</a:t>
            </a:r>
            <a:r>
              <a:rPr lang="en-US" dirty="0"/>
              <a:t> </a:t>
            </a:r>
            <a:r>
              <a:rPr lang="en-US" dirty="0" err="1"/>
              <a:t>ut</a:t>
            </a:r>
            <a:r>
              <a:rPr lang="en-US" dirty="0"/>
              <a:t> </a:t>
            </a:r>
            <a:r>
              <a:rPr lang="en-US" dirty="0" err="1"/>
              <a:t>vulputate</a:t>
            </a:r>
            <a:r>
              <a:rPr lang="en-US" dirty="0"/>
              <a:t> </a:t>
            </a:r>
            <a:r>
              <a:rPr lang="en-US" dirty="0" err="1"/>
              <a:t>fringilla</a:t>
            </a:r>
            <a:r>
              <a:rPr lang="en-US" dirty="0"/>
              <a:t>, dolor </a:t>
            </a:r>
            <a:r>
              <a:rPr lang="en-US" dirty="0" err="1"/>
              <a:t>lectus</a:t>
            </a:r>
            <a:r>
              <a:rPr lang="en-US" dirty="0"/>
              <a:t> tempus </a:t>
            </a:r>
            <a:r>
              <a:rPr lang="en-US" dirty="0" err="1"/>
              <a:t>eros</a:t>
            </a:r>
            <a:r>
              <a:rPr lang="en-US" dirty="0"/>
              <a:t>, </a:t>
            </a:r>
            <a:r>
              <a:rPr lang="en-US" dirty="0" err="1"/>
              <a:t>vel</a:t>
            </a:r>
            <a:r>
              <a:rPr lang="en-US" dirty="0"/>
              <a:t> </a:t>
            </a:r>
            <a:r>
              <a:rPr lang="en-US" dirty="0" err="1"/>
              <a:t>vestibulum</a:t>
            </a:r>
            <a:r>
              <a:rPr lang="en-US" dirty="0"/>
              <a:t> ligula </a:t>
            </a:r>
            <a:r>
              <a:rPr lang="en-US" dirty="0" err="1"/>
              <a:t>augue</a:t>
            </a:r>
            <a:r>
              <a:rPr lang="en-US" dirty="0"/>
              <a:t> at </a:t>
            </a:r>
            <a:r>
              <a:rPr lang="en-US" dirty="0" err="1"/>
              <a:t>nibh</a:t>
            </a:r>
            <a:r>
              <a:rPr lang="en-US" dirty="0"/>
              <a:t>.</a:t>
            </a:r>
          </a:p>
        </p:txBody>
      </p:sp>
      <p:sp>
        <p:nvSpPr>
          <p:cNvPr id="48" name="Content Placeholder 9"/>
          <p:cNvSpPr>
            <a:spLocks noGrp="1"/>
          </p:cNvSpPr>
          <p:nvPr>
            <p:ph sz="quarter" idx="18" hasCustomPrompt="1"/>
          </p:nvPr>
        </p:nvSpPr>
        <p:spPr>
          <a:xfrm>
            <a:off x="3515650" y="4014187"/>
            <a:ext cx="2103120" cy="1707909"/>
          </a:xfrm>
        </p:spPr>
        <p:txBody>
          <a:bodyPr/>
          <a:lstStyle>
            <a:lvl1pPr marL="0" indent="0" algn="ctr">
              <a:buNone/>
              <a:defRPr lang="en-US" sz="1200" b="0" i="0" smtClean="0">
                <a:solidFill>
                  <a:schemeClr val="accent1"/>
                </a:solidFill>
                <a:effectLs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Aliquam</a:t>
            </a:r>
            <a:r>
              <a:rPr lang="en-US" dirty="0"/>
              <a:t> et </a:t>
            </a:r>
            <a:r>
              <a:rPr lang="en-US" dirty="0" err="1"/>
              <a:t>tellus</a:t>
            </a:r>
            <a:r>
              <a:rPr lang="en-US" dirty="0"/>
              <a:t> </a:t>
            </a:r>
            <a:r>
              <a:rPr lang="en-US" dirty="0" err="1"/>
              <a:t>nulla</a:t>
            </a:r>
            <a:r>
              <a:rPr lang="en-US" dirty="0"/>
              <a:t>. </a:t>
            </a:r>
            <a:r>
              <a:rPr lang="en-US" dirty="0" err="1"/>
              <a:t>Nullam</a:t>
            </a:r>
            <a:r>
              <a:rPr lang="en-US" dirty="0"/>
              <a:t> </a:t>
            </a:r>
            <a:r>
              <a:rPr lang="en-US" dirty="0" err="1"/>
              <a:t>elementum</a:t>
            </a:r>
            <a:r>
              <a:rPr lang="en-US" dirty="0"/>
              <a:t>, </a:t>
            </a:r>
            <a:r>
              <a:rPr lang="en-US" dirty="0" err="1"/>
              <a:t>justo</a:t>
            </a:r>
            <a:r>
              <a:rPr lang="en-US" dirty="0"/>
              <a:t> </a:t>
            </a:r>
            <a:r>
              <a:rPr lang="en-US" dirty="0" err="1"/>
              <a:t>ut</a:t>
            </a:r>
            <a:r>
              <a:rPr lang="en-US" dirty="0"/>
              <a:t> </a:t>
            </a:r>
            <a:r>
              <a:rPr lang="en-US" dirty="0" err="1"/>
              <a:t>vulputate</a:t>
            </a:r>
            <a:r>
              <a:rPr lang="en-US" dirty="0"/>
              <a:t> </a:t>
            </a:r>
            <a:r>
              <a:rPr lang="en-US" dirty="0" err="1"/>
              <a:t>fringilla</a:t>
            </a:r>
            <a:r>
              <a:rPr lang="en-US" dirty="0"/>
              <a:t>, dolor </a:t>
            </a:r>
            <a:r>
              <a:rPr lang="en-US" dirty="0" err="1"/>
              <a:t>lectus</a:t>
            </a:r>
            <a:r>
              <a:rPr lang="en-US" dirty="0"/>
              <a:t> tempus </a:t>
            </a:r>
            <a:r>
              <a:rPr lang="en-US" dirty="0" err="1"/>
              <a:t>eros</a:t>
            </a:r>
            <a:r>
              <a:rPr lang="en-US" dirty="0"/>
              <a:t>, </a:t>
            </a:r>
            <a:r>
              <a:rPr lang="en-US" dirty="0" err="1"/>
              <a:t>vel</a:t>
            </a:r>
            <a:r>
              <a:rPr lang="en-US" dirty="0"/>
              <a:t> </a:t>
            </a:r>
            <a:r>
              <a:rPr lang="en-US" dirty="0" err="1"/>
              <a:t>vestibulum</a:t>
            </a:r>
            <a:r>
              <a:rPr lang="en-US" dirty="0"/>
              <a:t> ligula </a:t>
            </a:r>
            <a:r>
              <a:rPr lang="en-US" dirty="0" err="1"/>
              <a:t>augue</a:t>
            </a:r>
            <a:r>
              <a:rPr lang="en-US" dirty="0"/>
              <a:t> at </a:t>
            </a:r>
            <a:r>
              <a:rPr lang="en-US" dirty="0" err="1"/>
              <a:t>nibh</a:t>
            </a:r>
            <a:r>
              <a:rPr lang="en-US" dirty="0"/>
              <a:t>.</a:t>
            </a:r>
          </a:p>
        </p:txBody>
      </p:sp>
      <p:sp>
        <p:nvSpPr>
          <p:cNvPr id="49" name="Content Placeholder 9"/>
          <p:cNvSpPr>
            <a:spLocks noGrp="1"/>
          </p:cNvSpPr>
          <p:nvPr>
            <p:ph sz="quarter" idx="19" hasCustomPrompt="1"/>
          </p:nvPr>
        </p:nvSpPr>
        <p:spPr>
          <a:xfrm>
            <a:off x="6189958" y="4014186"/>
            <a:ext cx="2103120" cy="1707909"/>
          </a:xfrm>
        </p:spPr>
        <p:txBody>
          <a:bodyPr/>
          <a:lstStyle>
            <a:lvl1pPr marL="0" indent="0" algn="ctr">
              <a:buNone/>
              <a:defRPr lang="en-US" sz="1200" b="0" i="0" smtClean="0">
                <a:solidFill>
                  <a:schemeClr val="accent1"/>
                </a:solidFill>
                <a:effectLs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Aliquam</a:t>
            </a:r>
            <a:r>
              <a:rPr lang="en-US" dirty="0"/>
              <a:t> et </a:t>
            </a:r>
            <a:r>
              <a:rPr lang="en-US" dirty="0" err="1"/>
              <a:t>tellus</a:t>
            </a:r>
            <a:r>
              <a:rPr lang="en-US" dirty="0"/>
              <a:t> </a:t>
            </a:r>
            <a:r>
              <a:rPr lang="en-US" dirty="0" err="1"/>
              <a:t>nulla</a:t>
            </a:r>
            <a:r>
              <a:rPr lang="en-US" dirty="0"/>
              <a:t>. </a:t>
            </a:r>
            <a:r>
              <a:rPr lang="en-US" dirty="0" err="1"/>
              <a:t>Nullam</a:t>
            </a:r>
            <a:r>
              <a:rPr lang="en-US" dirty="0"/>
              <a:t> </a:t>
            </a:r>
            <a:r>
              <a:rPr lang="en-US" dirty="0" err="1"/>
              <a:t>elementum</a:t>
            </a:r>
            <a:r>
              <a:rPr lang="en-US" dirty="0"/>
              <a:t>, </a:t>
            </a:r>
            <a:r>
              <a:rPr lang="en-US" dirty="0" err="1"/>
              <a:t>justo</a:t>
            </a:r>
            <a:r>
              <a:rPr lang="en-US" dirty="0"/>
              <a:t> </a:t>
            </a:r>
            <a:r>
              <a:rPr lang="en-US" dirty="0" err="1"/>
              <a:t>ut</a:t>
            </a:r>
            <a:r>
              <a:rPr lang="en-US" dirty="0"/>
              <a:t> </a:t>
            </a:r>
            <a:r>
              <a:rPr lang="en-US" dirty="0" err="1"/>
              <a:t>vulputate</a:t>
            </a:r>
            <a:r>
              <a:rPr lang="en-US" dirty="0"/>
              <a:t> </a:t>
            </a:r>
            <a:r>
              <a:rPr lang="en-US" dirty="0" err="1"/>
              <a:t>fringilla</a:t>
            </a:r>
            <a:r>
              <a:rPr lang="en-US" dirty="0"/>
              <a:t>, dolor </a:t>
            </a:r>
            <a:r>
              <a:rPr lang="en-US" dirty="0" err="1"/>
              <a:t>lectus</a:t>
            </a:r>
            <a:r>
              <a:rPr lang="en-US" dirty="0"/>
              <a:t> tempus </a:t>
            </a:r>
            <a:r>
              <a:rPr lang="en-US" dirty="0" err="1"/>
              <a:t>eros</a:t>
            </a:r>
            <a:r>
              <a:rPr lang="en-US" dirty="0"/>
              <a:t>, </a:t>
            </a:r>
            <a:r>
              <a:rPr lang="en-US" dirty="0" err="1"/>
              <a:t>vel</a:t>
            </a:r>
            <a:r>
              <a:rPr lang="en-US" dirty="0"/>
              <a:t> </a:t>
            </a:r>
            <a:r>
              <a:rPr lang="en-US" dirty="0" err="1"/>
              <a:t>vestibulum</a:t>
            </a:r>
            <a:r>
              <a:rPr lang="en-US" dirty="0"/>
              <a:t> ligula </a:t>
            </a:r>
            <a:r>
              <a:rPr lang="en-US" dirty="0" err="1"/>
              <a:t>augue</a:t>
            </a:r>
            <a:r>
              <a:rPr lang="en-US" dirty="0"/>
              <a:t> at </a:t>
            </a:r>
            <a:r>
              <a:rPr lang="en-US" dirty="0" err="1"/>
              <a:t>nibh</a:t>
            </a:r>
            <a:r>
              <a:rPr lang="en-US" dirty="0"/>
              <a:t>.</a:t>
            </a:r>
          </a:p>
        </p:txBody>
      </p:sp>
      <p:sp>
        <p:nvSpPr>
          <p:cNvPr id="27" name="Rectangle 26">
            <a:extLst>
              <a:ext uri="{FF2B5EF4-FFF2-40B4-BE49-F238E27FC236}">
                <a16:creationId xmlns:a16="http://schemas.microsoft.com/office/drawing/2014/main" id="{D6644E1A-18DC-114E-84F8-9F834A4DD7EB}"/>
              </a:ext>
            </a:extLst>
          </p:cNvPr>
          <p:cNvSpPr/>
          <p:nvPr userDrawn="1"/>
        </p:nvSpPr>
        <p:spPr>
          <a:xfrm>
            <a:off x="3303481" y="2277010"/>
            <a:ext cx="2528507" cy="3600921"/>
          </a:xfrm>
          <a:prstGeom prst="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B614406-C58E-1744-B6F4-29B18469B220}"/>
              </a:ext>
            </a:extLst>
          </p:cNvPr>
          <p:cNvSpPr/>
          <p:nvPr userDrawn="1"/>
        </p:nvSpPr>
        <p:spPr>
          <a:xfrm>
            <a:off x="5969769" y="2277010"/>
            <a:ext cx="2528507" cy="3600921"/>
          </a:xfrm>
          <a:prstGeom prst="rect">
            <a:avLst/>
          </a:prstGeom>
          <a:no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p:cNvSpPr>
            <a:spLocks noChangeAspect="1"/>
          </p:cNvSpPr>
          <p:nvPr userDrawn="1"/>
        </p:nvSpPr>
        <p:spPr>
          <a:xfrm rot="8067352">
            <a:off x="1739187" y="3708625"/>
            <a:ext cx="307424" cy="30742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81C8B9EF-C8CA-F24A-A582-E4676D81167B}"/>
              </a:ext>
            </a:extLst>
          </p:cNvPr>
          <p:cNvSpPr>
            <a:spLocks noChangeAspect="1"/>
          </p:cNvSpPr>
          <p:nvPr userDrawn="1"/>
        </p:nvSpPr>
        <p:spPr>
          <a:xfrm rot="8067352">
            <a:off x="4413499" y="3708626"/>
            <a:ext cx="307424" cy="30742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Triangle 21">
            <a:extLst>
              <a:ext uri="{FF2B5EF4-FFF2-40B4-BE49-F238E27FC236}">
                <a16:creationId xmlns:a16="http://schemas.microsoft.com/office/drawing/2014/main" id="{BCCBEB76-6F79-6743-8D80-935FC88402E1}"/>
              </a:ext>
            </a:extLst>
          </p:cNvPr>
          <p:cNvSpPr>
            <a:spLocks noChangeAspect="1"/>
          </p:cNvSpPr>
          <p:nvPr userDrawn="1"/>
        </p:nvSpPr>
        <p:spPr>
          <a:xfrm rot="8067352">
            <a:off x="7080309" y="3708626"/>
            <a:ext cx="307424" cy="30742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6501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xes with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0606E3-2C2B-444E-8DF4-50758C64BA3C}"/>
              </a:ext>
            </a:extLst>
          </p:cNvPr>
          <p:cNvSpPr/>
          <p:nvPr userDrawn="1"/>
        </p:nvSpPr>
        <p:spPr>
          <a:xfrm>
            <a:off x="628647" y="2277010"/>
            <a:ext cx="2528507" cy="3600921"/>
          </a:xfrm>
          <a:prstGeom prst="rect">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6516E9E-7596-5A49-A52A-3EB0EE1A1CF6}"/>
              </a:ext>
            </a:extLst>
          </p:cNvPr>
          <p:cNvSpPr/>
          <p:nvPr userDrawn="1"/>
        </p:nvSpPr>
        <p:spPr>
          <a:xfrm>
            <a:off x="0" y="0"/>
            <a:ext cx="9144000" cy="14256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58197717-F4F8-1E48-915F-A85F1CC3BA4D}"/>
              </a:ext>
            </a:extLst>
          </p:cNvPr>
          <p:cNvPicPr>
            <a:picLocks noChangeAspect="1"/>
          </p:cNvPicPr>
          <p:nvPr userDrawn="1"/>
        </p:nvPicPr>
        <p:blipFill rotWithShape="1">
          <a:blip r:embed="rId2">
            <a:lum bright="70000" contrast="-70000"/>
            <a:alphaModFix amt="10000"/>
          </a:blip>
          <a:srcRect t="9923" b="17801"/>
          <a:stretch/>
        </p:blipFill>
        <p:spPr>
          <a:xfrm>
            <a:off x="7595853" y="-1"/>
            <a:ext cx="1276354" cy="1425678"/>
          </a:xfrm>
          <a:prstGeom prst="rect">
            <a:avLst/>
          </a:prstGeom>
        </p:spPr>
      </p:pic>
      <p:sp>
        <p:nvSpPr>
          <p:cNvPr id="30" name="Content Placeholder 9">
            <a:extLst>
              <a:ext uri="{FF2B5EF4-FFF2-40B4-BE49-F238E27FC236}">
                <a16:creationId xmlns:a16="http://schemas.microsoft.com/office/drawing/2014/main" id="{B01E6F0D-D4E4-9748-B7C8-A2815A88FD06}"/>
              </a:ext>
            </a:extLst>
          </p:cNvPr>
          <p:cNvSpPr>
            <a:spLocks noGrp="1"/>
          </p:cNvSpPr>
          <p:nvPr>
            <p:ph sz="quarter" idx="22" hasCustomPrompt="1"/>
          </p:nvPr>
        </p:nvSpPr>
        <p:spPr>
          <a:xfrm>
            <a:off x="5967689" y="2277011"/>
            <a:ext cx="2547659" cy="1565799"/>
          </a:xfrm>
          <a:solidFill>
            <a:schemeClr val="bg2"/>
          </a:solidFill>
        </p:spPr>
        <p:txBody>
          <a:bodyPr anchor="ctr" anchorCtr="0"/>
          <a:lstStyle>
            <a:lvl1pPr marL="0" indent="0" algn="ctr">
              <a:buNone/>
              <a:defRPr lang="en-US" sz="2000" b="1" i="0" smtClean="0">
                <a:solidFill>
                  <a:schemeClr val="bg1"/>
                </a:solidFill>
                <a:effectLst/>
              </a:defRPr>
            </a:lvl1pPr>
          </a:lstStyle>
          <a:p>
            <a:pPr lvl="0"/>
            <a:r>
              <a:rPr lang="en-US" dirty="0"/>
              <a:t>#</a:t>
            </a:r>
          </a:p>
        </p:txBody>
      </p:sp>
      <p:sp>
        <p:nvSpPr>
          <p:cNvPr id="28" name="Content Placeholder 9">
            <a:extLst>
              <a:ext uri="{FF2B5EF4-FFF2-40B4-BE49-F238E27FC236}">
                <a16:creationId xmlns:a16="http://schemas.microsoft.com/office/drawing/2014/main" id="{9F416EC5-AB60-B84F-9E41-C1B7A857B14C}"/>
              </a:ext>
            </a:extLst>
          </p:cNvPr>
          <p:cNvSpPr>
            <a:spLocks noGrp="1"/>
          </p:cNvSpPr>
          <p:nvPr>
            <p:ph sz="quarter" idx="21" hasCustomPrompt="1"/>
          </p:nvPr>
        </p:nvSpPr>
        <p:spPr>
          <a:xfrm>
            <a:off x="3293380" y="2277011"/>
            <a:ext cx="2547660" cy="1558925"/>
          </a:xfrm>
          <a:solidFill>
            <a:schemeClr val="accent6"/>
          </a:solidFill>
        </p:spPr>
        <p:txBody>
          <a:bodyPr anchor="ctr" anchorCtr="0"/>
          <a:lstStyle>
            <a:lvl1pPr marL="0" indent="0" algn="ctr">
              <a:buNone/>
              <a:defRPr lang="en-US" sz="2000" b="1" i="0" smtClean="0">
                <a:solidFill>
                  <a:schemeClr val="bg1"/>
                </a:solidFill>
                <a:effectLst/>
              </a:defRPr>
            </a:lvl1pPr>
          </a:lstStyle>
          <a:p>
            <a:pPr lvl="0"/>
            <a:r>
              <a:rPr lang="en-US" dirty="0"/>
              <a:t>#</a:t>
            </a:r>
          </a:p>
        </p:txBody>
      </p:sp>
      <p:sp>
        <p:nvSpPr>
          <p:cNvPr id="19" name="Content Placeholder 9">
            <a:extLst>
              <a:ext uri="{FF2B5EF4-FFF2-40B4-BE49-F238E27FC236}">
                <a16:creationId xmlns:a16="http://schemas.microsoft.com/office/drawing/2014/main" id="{297F9841-2778-2E47-A873-87045E65CEDC}"/>
              </a:ext>
            </a:extLst>
          </p:cNvPr>
          <p:cNvSpPr>
            <a:spLocks noGrp="1"/>
          </p:cNvSpPr>
          <p:nvPr>
            <p:ph sz="quarter" idx="20" hasCustomPrompt="1"/>
          </p:nvPr>
        </p:nvSpPr>
        <p:spPr>
          <a:xfrm>
            <a:off x="628647" y="2277011"/>
            <a:ext cx="2538083" cy="1558925"/>
          </a:xfrm>
          <a:solidFill>
            <a:schemeClr val="tx2"/>
          </a:solidFill>
        </p:spPr>
        <p:txBody>
          <a:bodyPr anchor="ctr" anchorCtr="0"/>
          <a:lstStyle>
            <a:lvl1pPr marL="0" indent="0" algn="ctr">
              <a:buNone/>
              <a:defRPr lang="en-US" sz="2000" b="1" i="0" smtClean="0">
                <a:solidFill>
                  <a:schemeClr val="bg1"/>
                </a:solidFill>
                <a:effectLst/>
              </a:defRPr>
            </a:lvl1pPr>
          </a:lstStyle>
          <a:p>
            <a:pPr lvl="0"/>
            <a:r>
              <a:rPr lang="en-US" dirty="0"/>
              <a:t>#</a:t>
            </a:r>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27" name="Rectangle 26">
            <a:extLst>
              <a:ext uri="{FF2B5EF4-FFF2-40B4-BE49-F238E27FC236}">
                <a16:creationId xmlns:a16="http://schemas.microsoft.com/office/drawing/2014/main" id="{D6644E1A-18DC-114E-84F8-9F834A4DD7EB}"/>
              </a:ext>
            </a:extLst>
          </p:cNvPr>
          <p:cNvSpPr/>
          <p:nvPr userDrawn="1"/>
        </p:nvSpPr>
        <p:spPr>
          <a:xfrm>
            <a:off x="3303481" y="2277010"/>
            <a:ext cx="2528507" cy="3600921"/>
          </a:xfrm>
          <a:prstGeom prst="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B614406-C58E-1744-B6F4-29B18469B220}"/>
              </a:ext>
            </a:extLst>
          </p:cNvPr>
          <p:cNvSpPr/>
          <p:nvPr userDrawn="1"/>
        </p:nvSpPr>
        <p:spPr>
          <a:xfrm>
            <a:off x="5969769" y="2277010"/>
            <a:ext cx="2528507" cy="3600921"/>
          </a:xfrm>
          <a:prstGeom prst="rect">
            <a:avLst/>
          </a:prstGeom>
          <a:no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p:cNvSpPr>
            <a:spLocks noChangeAspect="1"/>
          </p:cNvSpPr>
          <p:nvPr userDrawn="1"/>
        </p:nvSpPr>
        <p:spPr>
          <a:xfrm rot="8067352">
            <a:off x="1739187" y="3708625"/>
            <a:ext cx="307424" cy="30742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81C8B9EF-C8CA-F24A-A582-E4676D81167B}"/>
              </a:ext>
            </a:extLst>
          </p:cNvPr>
          <p:cNvSpPr>
            <a:spLocks noChangeAspect="1"/>
          </p:cNvSpPr>
          <p:nvPr userDrawn="1"/>
        </p:nvSpPr>
        <p:spPr>
          <a:xfrm rot="8067352">
            <a:off x="4413499" y="3708626"/>
            <a:ext cx="307424" cy="30742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Triangle 21">
            <a:extLst>
              <a:ext uri="{FF2B5EF4-FFF2-40B4-BE49-F238E27FC236}">
                <a16:creationId xmlns:a16="http://schemas.microsoft.com/office/drawing/2014/main" id="{BCCBEB76-6F79-6743-8D80-935FC88402E1}"/>
              </a:ext>
            </a:extLst>
          </p:cNvPr>
          <p:cNvSpPr>
            <a:spLocks noChangeAspect="1"/>
          </p:cNvSpPr>
          <p:nvPr userDrawn="1"/>
        </p:nvSpPr>
        <p:spPr>
          <a:xfrm rot="8067352">
            <a:off x="7080309" y="3708626"/>
            <a:ext cx="307424" cy="30742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3">
            <a:extLst>
              <a:ext uri="{FF2B5EF4-FFF2-40B4-BE49-F238E27FC236}">
                <a16:creationId xmlns:a16="http://schemas.microsoft.com/office/drawing/2014/main" id="{6091E05E-339C-5A47-8B92-D99D954CF658}"/>
              </a:ext>
            </a:extLst>
          </p:cNvPr>
          <p:cNvSpPr>
            <a:spLocks noGrp="1"/>
          </p:cNvSpPr>
          <p:nvPr>
            <p:ph type="body" sz="quarter" idx="23"/>
          </p:nvPr>
        </p:nvSpPr>
        <p:spPr>
          <a:xfrm>
            <a:off x="848784" y="4014216"/>
            <a:ext cx="2103120" cy="1708150"/>
          </a:xfrm>
        </p:spPr>
        <p:txBody>
          <a:bodyPr/>
          <a:lstStyle>
            <a:lvl1pPr marL="182880" indent="-182880">
              <a:lnSpc>
                <a:spcPct val="80000"/>
              </a:lnSpc>
              <a:spcBef>
                <a:spcPts val="400"/>
              </a:spcBef>
              <a:spcAft>
                <a:spcPts val="400"/>
              </a:spcAft>
              <a:defRPr sz="1200"/>
            </a:lvl1pPr>
            <a:lvl2pPr marL="365760" indent="-182880">
              <a:lnSpc>
                <a:spcPct val="80000"/>
              </a:lnSpc>
              <a:spcBef>
                <a:spcPts val="400"/>
              </a:spcBef>
              <a:spcAft>
                <a:spcPts val="400"/>
              </a:spcAft>
              <a:defRPr sz="1200"/>
            </a:lvl2pPr>
            <a:lvl3pPr marL="548640" indent="-182880">
              <a:lnSpc>
                <a:spcPct val="80000"/>
              </a:lnSpc>
              <a:spcBef>
                <a:spcPts val="400"/>
              </a:spcBef>
              <a:spcAft>
                <a:spcPts val="400"/>
              </a:spcAft>
              <a:defRPr sz="1200"/>
            </a:lvl3pPr>
          </a:lstStyle>
          <a:p>
            <a:pPr lvl="0"/>
            <a:r>
              <a:rPr lang="en-US" dirty="0"/>
              <a:t>Edit Master text styles</a:t>
            </a:r>
          </a:p>
          <a:p>
            <a:pPr lvl="1"/>
            <a:r>
              <a:rPr lang="en-US" dirty="0"/>
              <a:t>Second level</a:t>
            </a:r>
          </a:p>
          <a:p>
            <a:pPr lvl="2"/>
            <a:r>
              <a:rPr lang="en-US" dirty="0"/>
              <a:t>Third level</a:t>
            </a:r>
          </a:p>
        </p:txBody>
      </p:sp>
      <p:sp>
        <p:nvSpPr>
          <p:cNvPr id="18" name="Text Placeholder 3">
            <a:extLst>
              <a:ext uri="{FF2B5EF4-FFF2-40B4-BE49-F238E27FC236}">
                <a16:creationId xmlns:a16="http://schemas.microsoft.com/office/drawing/2014/main" id="{94B38025-3C78-A54F-B3F4-7DFC98B5A7B5}"/>
              </a:ext>
            </a:extLst>
          </p:cNvPr>
          <p:cNvSpPr>
            <a:spLocks noGrp="1"/>
          </p:cNvSpPr>
          <p:nvPr>
            <p:ph type="body" sz="quarter" idx="24"/>
          </p:nvPr>
        </p:nvSpPr>
        <p:spPr>
          <a:xfrm>
            <a:off x="3513514" y="4014216"/>
            <a:ext cx="2103120" cy="1708150"/>
          </a:xfrm>
        </p:spPr>
        <p:txBody>
          <a:bodyPr/>
          <a:lstStyle>
            <a:lvl1pPr marL="182880" indent="-182880">
              <a:lnSpc>
                <a:spcPct val="80000"/>
              </a:lnSpc>
              <a:spcBef>
                <a:spcPts val="400"/>
              </a:spcBef>
              <a:spcAft>
                <a:spcPts val="400"/>
              </a:spcAft>
              <a:defRPr sz="1200"/>
            </a:lvl1pPr>
            <a:lvl2pPr marL="365760" indent="-182880">
              <a:lnSpc>
                <a:spcPct val="80000"/>
              </a:lnSpc>
              <a:spcBef>
                <a:spcPts val="400"/>
              </a:spcBef>
              <a:spcAft>
                <a:spcPts val="400"/>
              </a:spcAft>
              <a:defRPr sz="1200"/>
            </a:lvl2pPr>
            <a:lvl3pPr marL="548640" indent="-182880">
              <a:lnSpc>
                <a:spcPct val="80000"/>
              </a:lnSpc>
              <a:spcBef>
                <a:spcPts val="400"/>
              </a:spcBef>
              <a:spcAft>
                <a:spcPts val="400"/>
              </a:spcAft>
              <a:defRPr sz="1200"/>
            </a:lvl3pPr>
          </a:lstStyle>
          <a:p>
            <a:pPr lvl="0"/>
            <a:r>
              <a:rPr lang="en-US" dirty="0"/>
              <a:t>Edit Master text styles</a:t>
            </a:r>
          </a:p>
          <a:p>
            <a:pPr lvl="1"/>
            <a:r>
              <a:rPr lang="en-US" dirty="0"/>
              <a:t>Second level</a:t>
            </a:r>
          </a:p>
          <a:p>
            <a:pPr lvl="2"/>
            <a:r>
              <a:rPr lang="en-US" dirty="0"/>
              <a:t>Third level</a:t>
            </a:r>
          </a:p>
        </p:txBody>
      </p:sp>
      <p:sp>
        <p:nvSpPr>
          <p:cNvPr id="23" name="Text Placeholder 3">
            <a:extLst>
              <a:ext uri="{FF2B5EF4-FFF2-40B4-BE49-F238E27FC236}">
                <a16:creationId xmlns:a16="http://schemas.microsoft.com/office/drawing/2014/main" id="{DAFDFA00-EA30-7045-B384-0CBC7A472466}"/>
              </a:ext>
            </a:extLst>
          </p:cNvPr>
          <p:cNvSpPr>
            <a:spLocks noGrp="1"/>
          </p:cNvSpPr>
          <p:nvPr>
            <p:ph type="body" sz="quarter" idx="25"/>
          </p:nvPr>
        </p:nvSpPr>
        <p:spPr>
          <a:xfrm>
            <a:off x="6187823" y="4014216"/>
            <a:ext cx="2103120" cy="1708150"/>
          </a:xfrm>
        </p:spPr>
        <p:txBody>
          <a:bodyPr/>
          <a:lstStyle>
            <a:lvl1pPr marL="182880" indent="-182880">
              <a:lnSpc>
                <a:spcPct val="80000"/>
              </a:lnSpc>
              <a:spcBef>
                <a:spcPts val="400"/>
              </a:spcBef>
              <a:spcAft>
                <a:spcPts val="400"/>
              </a:spcAft>
              <a:defRPr sz="1200"/>
            </a:lvl1pPr>
            <a:lvl2pPr marL="365760" indent="-182880">
              <a:lnSpc>
                <a:spcPct val="80000"/>
              </a:lnSpc>
              <a:spcBef>
                <a:spcPts val="400"/>
              </a:spcBef>
              <a:spcAft>
                <a:spcPts val="400"/>
              </a:spcAft>
              <a:defRPr sz="1200"/>
            </a:lvl2pPr>
            <a:lvl3pPr marL="548640" indent="-182880">
              <a:lnSpc>
                <a:spcPct val="80000"/>
              </a:lnSpc>
              <a:spcBef>
                <a:spcPts val="400"/>
              </a:spcBef>
              <a:spcAft>
                <a:spcPts val="400"/>
              </a:spcAft>
              <a:defRPr sz="1200"/>
            </a:lvl3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29296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
    <p:spTree>
      <p:nvGrpSpPr>
        <p:cNvPr id="1" name=""/>
        <p:cNvGrpSpPr/>
        <p:nvPr/>
      </p:nvGrpSpPr>
      <p:grpSpPr>
        <a:xfrm>
          <a:off x="0" y="0"/>
          <a:ext cx="0" cy="0"/>
          <a:chOff x="0" y="0"/>
          <a:chExt cx="0" cy="0"/>
        </a:xfrm>
      </p:grpSpPr>
      <p:sp>
        <p:nvSpPr>
          <p:cNvPr id="50" name="Freeform 49">
            <a:extLst>
              <a:ext uri="{FF2B5EF4-FFF2-40B4-BE49-F238E27FC236}">
                <a16:creationId xmlns:a16="http://schemas.microsoft.com/office/drawing/2014/main" id="{FCD148FC-CB0D-D84F-9CAA-4D4791462861}"/>
              </a:ext>
            </a:extLst>
          </p:cNvPr>
          <p:cNvSpPr/>
          <p:nvPr userDrawn="1"/>
        </p:nvSpPr>
        <p:spPr>
          <a:xfrm>
            <a:off x="0" y="0"/>
            <a:ext cx="3456736" cy="6858000"/>
          </a:xfrm>
          <a:custGeom>
            <a:avLst/>
            <a:gdLst>
              <a:gd name="connsiteX0" fmla="*/ 0 w 3456736"/>
              <a:gd name="connsiteY0" fmla="*/ 0 h 6858000"/>
              <a:gd name="connsiteX1" fmla="*/ 3456736 w 3456736"/>
              <a:gd name="connsiteY1" fmla="*/ 0 h 6858000"/>
              <a:gd name="connsiteX2" fmla="*/ 1534029 w 3456736"/>
              <a:gd name="connsiteY2" fmla="*/ 6858000 h 6858000"/>
              <a:gd name="connsiteX3" fmla="*/ 0 w 3456736"/>
              <a:gd name="connsiteY3" fmla="*/ 6858000 h 6858000"/>
              <a:gd name="connsiteX4" fmla="*/ 0 w 345673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736" h="6858000">
                <a:moveTo>
                  <a:pt x="0" y="0"/>
                </a:moveTo>
                <a:lnTo>
                  <a:pt x="3456736" y="0"/>
                </a:lnTo>
                <a:lnTo>
                  <a:pt x="1534029" y="6858000"/>
                </a:lnTo>
                <a:lnTo>
                  <a:pt x="0" y="68580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1" y="285134"/>
            <a:ext cx="2535012" cy="1950065"/>
          </a:xfrm>
        </p:spPr>
        <p:txBody>
          <a:bodyPr/>
          <a:lstStyle>
            <a:lvl1pPr algn="l">
              <a:defRPr>
                <a:solidFill>
                  <a:schemeClr val="bg1"/>
                </a:solidFill>
              </a:defRPr>
            </a:lvl1pPr>
          </a:lstStyle>
          <a:p>
            <a:r>
              <a:rPr lang="en-US" dirty="0"/>
              <a:t>Click to edit Master title style</a:t>
            </a:r>
          </a:p>
        </p:txBody>
      </p:sp>
      <p:sp>
        <p:nvSpPr>
          <p:cNvPr id="21" name="Content Placeholder 9"/>
          <p:cNvSpPr>
            <a:spLocks noGrp="1"/>
          </p:cNvSpPr>
          <p:nvPr userDrawn="1">
            <p:ph sz="quarter" idx="19" hasCustomPrompt="1"/>
          </p:nvPr>
        </p:nvSpPr>
        <p:spPr>
          <a:xfrm>
            <a:off x="4953578" y="1233185"/>
            <a:ext cx="2882914" cy="548640"/>
          </a:xfrm>
        </p:spPr>
        <p:txBody>
          <a:bodyPr anchor="t" anchorCtr="0"/>
          <a:lstStyle>
            <a:lvl1pPr marL="0" indent="0" algn="l">
              <a:buNone/>
              <a:defRPr lang="en-US" sz="1200" b="0" i="0" smtClean="0">
                <a:solidFill>
                  <a:schemeClr val="accent1"/>
                </a:solidFill>
                <a:effectLs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Aliquam</a:t>
            </a:r>
            <a:r>
              <a:rPr lang="en-US" dirty="0"/>
              <a:t> et </a:t>
            </a:r>
            <a:r>
              <a:rPr lang="en-US" dirty="0" err="1"/>
              <a:t>tellus</a:t>
            </a:r>
            <a:r>
              <a:rPr lang="en-US" dirty="0"/>
              <a:t> </a:t>
            </a:r>
            <a:r>
              <a:rPr lang="en-US" dirty="0" err="1"/>
              <a:t>nulla</a:t>
            </a:r>
            <a:r>
              <a:rPr lang="en-US" dirty="0"/>
              <a:t>. </a:t>
            </a:r>
            <a:r>
              <a:rPr lang="en-US" dirty="0" err="1"/>
              <a:t>Nullam</a:t>
            </a:r>
            <a:r>
              <a:rPr lang="en-US" dirty="0"/>
              <a:t> </a:t>
            </a:r>
            <a:r>
              <a:rPr lang="en-US" dirty="0" err="1"/>
              <a:t>elementum</a:t>
            </a:r>
            <a:r>
              <a:rPr lang="en-US" dirty="0"/>
              <a:t>, </a:t>
            </a:r>
            <a:r>
              <a:rPr lang="en-US" dirty="0" err="1"/>
              <a:t>justo</a:t>
            </a:r>
            <a:r>
              <a:rPr lang="en-US" dirty="0"/>
              <a:t> </a:t>
            </a:r>
            <a:r>
              <a:rPr lang="en-US" dirty="0" err="1"/>
              <a:t>ut</a:t>
            </a:r>
            <a:r>
              <a:rPr lang="en-US" dirty="0"/>
              <a:t> </a:t>
            </a:r>
            <a:r>
              <a:rPr lang="en-US" dirty="0" err="1"/>
              <a:t>vulputate</a:t>
            </a:r>
            <a:r>
              <a:rPr lang="en-US" dirty="0"/>
              <a:t> </a:t>
            </a:r>
            <a:r>
              <a:rPr lang="en-US" dirty="0" err="1"/>
              <a:t>fringilla</a:t>
            </a:r>
            <a:r>
              <a:rPr lang="en-US" dirty="0"/>
              <a:t>.</a:t>
            </a:r>
          </a:p>
        </p:txBody>
      </p:sp>
      <p:sp>
        <p:nvSpPr>
          <p:cNvPr id="12" name="Content Placeholder 9"/>
          <p:cNvSpPr>
            <a:spLocks noGrp="1"/>
          </p:cNvSpPr>
          <p:nvPr>
            <p:ph sz="quarter" idx="12" hasCustomPrompt="1"/>
          </p:nvPr>
        </p:nvSpPr>
        <p:spPr>
          <a:xfrm>
            <a:off x="3323590" y="1291482"/>
            <a:ext cx="864141" cy="301752"/>
          </a:xfrm>
        </p:spPr>
        <p:txBody>
          <a:bodyPr anchor="ctr" anchorCtr="0"/>
          <a:lstStyle>
            <a:lvl1pPr marL="0" indent="0" algn="r">
              <a:buNone/>
              <a:defRPr lang="en-US" sz="1800" b="1" i="0" smtClean="0">
                <a:solidFill>
                  <a:schemeClr val="accent1"/>
                </a:solidFill>
                <a:effectLst/>
              </a:defRPr>
            </a:lvl1pPr>
          </a:lstStyle>
          <a:p>
            <a:pPr lvl="0"/>
            <a:r>
              <a:rPr lang="en-US" dirty="0"/>
              <a:t>DATE</a:t>
            </a:r>
          </a:p>
        </p:txBody>
      </p:sp>
      <p:sp>
        <p:nvSpPr>
          <p:cNvPr id="13" name="Content Placeholder 9"/>
          <p:cNvSpPr>
            <a:spLocks noGrp="1"/>
          </p:cNvSpPr>
          <p:nvPr>
            <p:ph sz="quarter" idx="13" hasCustomPrompt="1"/>
          </p:nvPr>
        </p:nvSpPr>
        <p:spPr>
          <a:xfrm>
            <a:off x="3323590" y="2663358"/>
            <a:ext cx="864141" cy="301752"/>
          </a:xfrm>
        </p:spPr>
        <p:txBody>
          <a:bodyPr anchor="ctr" anchorCtr="0"/>
          <a:lstStyle>
            <a:lvl1pPr marL="0" indent="0" algn="r">
              <a:buNone/>
              <a:defRPr lang="en-US" sz="1800" b="1" i="0" smtClean="0">
                <a:solidFill>
                  <a:schemeClr val="accent6"/>
                </a:solidFill>
                <a:effectLst/>
              </a:defRPr>
            </a:lvl1pPr>
          </a:lstStyle>
          <a:p>
            <a:pPr lvl="0"/>
            <a:r>
              <a:rPr lang="en-US" dirty="0"/>
              <a:t>DATE</a:t>
            </a:r>
          </a:p>
        </p:txBody>
      </p:sp>
      <p:sp>
        <p:nvSpPr>
          <p:cNvPr id="14" name="Content Placeholder 9"/>
          <p:cNvSpPr>
            <a:spLocks noGrp="1"/>
          </p:cNvSpPr>
          <p:nvPr>
            <p:ph sz="quarter" idx="14" hasCustomPrompt="1"/>
          </p:nvPr>
        </p:nvSpPr>
        <p:spPr>
          <a:xfrm>
            <a:off x="3323590" y="4043701"/>
            <a:ext cx="864141" cy="301752"/>
          </a:xfrm>
        </p:spPr>
        <p:txBody>
          <a:bodyPr anchor="ctr" anchorCtr="0"/>
          <a:lstStyle>
            <a:lvl1pPr marL="0" indent="0" algn="r">
              <a:buNone/>
              <a:defRPr lang="en-US" sz="1800" b="1" i="0" smtClean="0">
                <a:solidFill>
                  <a:schemeClr val="bg2"/>
                </a:solidFill>
                <a:effectLst/>
              </a:defRPr>
            </a:lvl1pPr>
          </a:lstStyle>
          <a:p>
            <a:pPr lvl="0"/>
            <a:r>
              <a:rPr lang="en-US" dirty="0"/>
              <a:t>DATE</a:t>
            </a:r>
          </a:p>
        </p:txBody>
      </p:sp>
      <p:sp>
        <p:nvSpPr>
          <p:cNvPr id="20" name="Content Placeholder 9"/>
          <p:cNvSpPr>
            <a:spLocks noGrp="1"/>
          </p:cNvSpPr>
          <p:nvPr userDrawn="1">
            <p:ph sz="quarter" idx="18" hasCustomPrompt="1"/>
          </p:nvPr>
        </p:nvSpPr>
        <p:spPr>
          <a:xfrm>
            <a:off x="3323590" y="5454219"/>
            <a:ext cx="864141" cy="302796"/>
          </a:xfrm>
        </p:spPr>
        <p:txBody>
          <a:bodyPr anchor="ctr" anchorCtr="0"/>
          <a:lstStyle>
            <a:lvl1pPr marL="0" indent="0" algn="r">
              <a:buNone/>
              <a:defRPr lang="en-US" sz="1800" b="1" i="0" smtClean="0">
                <a:solidFill>
                  <a:schemeClr val="tx2"/>
                </a:solidFill>
                <a:effectLst/>
              </a:defRPr>
            </a:lvl1pPr>
          </a:lstStyle>
          <a:p>
            <a:pPr lvl="0"/>
            <a:r>
              <a:rPr lang="en-US" dirty="0"/>
              <a:t>DATE</a:t>
            </a:r>
          </a:p>
        </p:txBody>
      </p:sp>
      <p:sp>
        <p:nvSpPr>
          <p:cNvPr id="3" name="Rectangle 2"/>
          <p:cNvSpPr/>
          <p:nvPr userDrawn="1"/>
        </p:nvSpPr>
        <p:spPr>
          <a:xfrm rot="5400000">
            <a:off x="1143006" y="3406140"/>
            <a:ext cx="685800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ontent Placeholder 9">
            <a:extLst>
              <a:ext uri="{FF2B5EF4-FFF2-40B4-BE49-F238E27FC236}">
                <a16:creationId xmlns:a16="http://schemas.microsoft.com/office/drawing/2014/main" id="{86626082-FB1F-2648-A22A-18753E594854}"/>
              </a:ext>
            </a:extLst>
          </p:cNvPr>
          <p:cNvSpPr>
            <a:spLocks noGrp="1"/>
          </p:cNvSpPr>
          <p:nvPr>
            <p:ph sz="quarter" idx="20" hasCustomPrompt="1"/>
          </p:nvPr>
        </p:nvSpPr>
        <p:spPr>
          <a:xfrm>
            <a:off x="4953578" y="2621720"/>
            <a:ext cx="2882914" cy="548640"/>
          </a:xfrm>
        </p:spPr>
        <p:txBody>
          <a:bodyPr anchor="t" anchorCtr="0"/>
          <a:lstStyle>
            <a:lvl1pPr marL="0" indent="0" algn="l">
              <a:buNone/>
              <a:defRPr lang="en-US" sz="1200" b="0" i="0" smtClean="0">
                <a:solidFill>
                  <a:schemeClr val="accent1"/>
                </a:solidFill>
                <a:effectLs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Aliquam</a:t>
            </a:r>
            <a:r>
              <a:rPr lang="en-US" dirty="0"/>
              <a:t> et </a:t>
            </a:r>
            <a:r>
              <a:rPr lang="en-US" dirty="0" err="1"/>
              <a:t>tellus</a:t>
            </a:r>
            <a:r>
              <a:rPr lang="en-US" dirty="0"/>
              <a:t> </a:t>
            </a:r>
            <a:r>
              <a:rPr lang="en-US" dirty="0" err="1"/>
              <a:t>nulla</a:t>
            </a:r>
            <a:r>
              <a:rPr lang="en-US" dirty="0"/>
              <a:t>. </a:t>
            </a:r>
            <a:r>
              <a:rPr lang="en-US" dirty="0" err="1"/>
              <a:t>Nullam</a:t>
            </a:r>
            <a:r>
              <a:rPr lang="en-US" dirty="0"/>
              <a:t> </a:t>
            </a:r>
            <a:r>
              <a:rPr lang="en-US" dirty="0" err="1"/>
              <a:t>elementum</a:t>
            </a:r>
            <a:r>
              <a:rPr lang="en-US" dirty="0"/>
              <a:t>, </a:t>
            </a:r>
            <a:r>
              <a:rPr lang="en-US" dirty="0" err="1"/>
              <a:t>justo</a:t>
            </a:r>
            <a:r>
              <a:rPr lang="en-US" dirty="0"/>
              <a:t> </a:t>
            </a:r>
            <a:r>
              <a:rPr lang="en-US" dirty="0" err="1"/>
              <a:t>ut</a:t>
            </a:r>
            <a:r>
              <a:rPr lang="en-US" dirty="0"/>
              <a:t> </a:t>
            </a:r>
            <a:r>
              <a:rPr lang="en-US" dirty="0" err="1"/>
              <a:t>vulputate</a:t>
            </a:r>
            <a:r>
              <a:rPr lang="en-US" dirty="0"/>
              <a:t> </a:t>
            </a:r>
            <a:r>
              <a:rPr lang="en-US" dirty="0" err="1"/>
              <a:t>fringilla</a:t>
            </a:r>
            <a:r>
              <a:rPr lang="en-US" dirty="0"/>
              <a:t>.</a:t>
            </a:r>
          </a:p>
        </p:txBody>
      </p:sp>
      <p:sp>
        <p:nvSpPr>
          <p:cNvPr id="35" name="Content Placeholder 9">
            <a:extLst>
              <a:ext uri="{FF2B5EF4-FFF2-40B4-BE49-F238E27FC236}">
                <a16:creationId xmlns:a16="http://schemas.microsoft.com/office/drawing/2014/main" id="{457D0116-C2BE-E74D-8869-DC78CF8BB097}"/>
              </a:ext>
            </a:extLst>
          </p:cNvPr>
          <p:cNvSpPr>
            <a:spLocks noGrp="1"/>
          </p:cNvSpPr>
          <p:nvPr>
            <p:ph sz="quarter" idx="21" hasCustomPrompt="1"/>
          </p:nvPr>
        </p:nvSpPr>
        <p:spPr>
          <a:xfrm>
            <a:off x="4953578" y="4001781"/>
            <a:ext cx="2882914" cy="548640"/>
          </a:xfrm>
        </p:spPr>
        <p:txBody>
          <a:bodyPr anchor="t" anchorCtr="0"/>
          <a:lstStyle>
            <a:lvl1pPr marL="0" indent="0" algn="l">
              <a:buNone/>
              <a:defRPr lang="en-US" sz="1200" b="0" i="0" smtClean="0">
                <a:solidFill>
                  <a:schemeClr val="accent1"/>
                </a:solidFill>
                <a:effectLs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Aliquam</a:t>
            </a:r>
            <a:r>
              <a:rPr lang="en-US" dirty="0"/>
              <a:t> et </a:t>
            </a:r>
            <a:r>
              <a:rPr lang="en-US" dirty="0" err="1"/>
              <a:t>tellus</a:t>
            </a:r>
            <a:r>
              <a:rPr lang="en-US" dirty="0"/>
              <a:t> </a:t>
            </a:r>
            <a:r>
              <a:rPr lang="en-US" dirty="0" err="1"/>
              <a:t>nulla</a:t>
            </a:r>
            <a:r>
              <a:rPr lang="en-US" dirty="0"/>
              <a:t>. </a:t>
            </a:r>
            <a:r>
              <a:rPr lang="en-US" dirty="0" err="1"/>
              <a:t>Nullam</a:t>
            </a:r>
            <a:r>
              <a:rPr lang="en-US" dirty="0"/>
              <a:t> </a:t>
            </a:r>
            <a:r>
              <a:rPr lang="en-US" dirty="0" err="1"/>
              <a:t>elementum</a:t>
            </a:r>
            <a:r>
              <a:rPr lang="en-US" dirty="0"/>
              <a:t>, </a:t>
            </a:r>
            <a:r>
              <a:rPr lang="en-US" dirty="0" err="1"/>
              <a:t>justo</a:t>
            </a:r>
            <a:r>
              <a:rPr lang="en-US" dirty="0"/>
              <a:t> </a:t>
            </a:r>
            <a:r>
              <a:rPr lang="en-US" dirty="0" err="1"/>
              <a:t>ut</a:t>
            </a:r>
            <a:r>
              <a:rPr lang="en-US" dirty="0"/>
              <a:t> </a:t>
            </a:r>
            <a:r>
              <a:rPr lang="en-US" dirty="0" err="1"/>
              <a:t>vulputate</a:t>
            </a:r>
            <a:r>
              <a:rPr lang="en-US" dirty="0"/>
              <a:t> </a:t>
            </a:r>
            <a:r>
              <a:rPr lang="en-US" dirty="0" err="1"/>
              <a:t>fringilla</a:t>
            </a:r>
            <a:r>
              <a:rPr lang="en-US" dirty="0"/>
              <a:t>.</a:t>
            </a:r>
          </a:p>
        </p:txBody>
      </p:sp>
      <p:sp>
        <p:nvSpPr>
          <p:cNvPr id="36" name="Content Placeholder 9">
            <a:extLst>
              <a:ext uri="{FF2B5EF4-FFF2-40B4-BE49-F238E27FC236}">
                <a16:creationId xmlns:a16="http://schemas.microsoft.com/office/drawing/2014/main" id="{62589092-B4D8-0F45-AD41-3D00B22B7C90}"/>
              </a:ext>
            </a:extLst>
          </p:cNvPr>
          <p:cNvSpPr>
            <a:spLocks noGrp="1"/>
          </p:cNvSpPr>
          <p:nvPr>
            <p:ph sz="quarter" idx="22" hasCustomPrompt="1"/>
          </p:nvPr>
        </p:nvSpPr>
        <p:spPr>
          <a:xfrm>
            <a:off x="4953578" y="5467149"/>
            <a:ext cx="2882914" cy="548640"/>
          </a:xfrm>
        </p:spPr>
        <p:txBody>
          <a:bodyPr anchor="t" anchorCtr="0"/>
          <a:lstStyle>
            <a:lvl1pPr marL="0" indent="0" algn="l">
              <a:buNone/>
              <a:defRPr lang="en-US" sz="1200" b="0" i="0" smtClean="0">
                <a:solidFill>
                  <a:schemeClr val="accent1"/>
                </a:solidFill>
                <a:effectLs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Aliquam</a:t>
            </a:r>
            <a:r>
              <a:rPr lang="en-US" dirty="0"/>
              <a:t> et </a:t>
            </a:r>
            <a:r>
              <a:rPr lang="en-US" dirty="0" err="1"/>
              <a:t>tellus</a:t>
            </a:r>
            <a:r>
              <a:rPr lang="en-US" dirty="0"/>
              <a:t> </a:t>
            </a:r>
            <a:r>
              <a:rPr lang="en-US" dirty="0" err="1"/>
              <a:t>nulla</a:t>
            </a:r>
            <a:r>
              <a:rPr lang="en-US" dirty="0"/>
              <a:t>. </a:t>
            </a:r>
            <a:r>
              <a:rPr lang="en-US" dirty="0" err="1"/>
              <a:t>Nullam</a:t>
            </a:r>
            <a:r>
              <a:rPr lang="en-US" dirty="0"/>
              <a:t> </a:t>
            </a:r>
            <a:r>
              <a:rPr lang="en-US" dirty="0" err="1"/>
              <a:t>elementum</a:t>
            </a:r>
            <a:r>
              <a:rPr lang="en-US" dirty="0"/>
              <a:t>, </a:t>
            </a:r>
            <a:r>
              <a:rPr lang="en-US" dirty="0" err="1"/>
              <a:t>justo</a:t>
            </a:r>
            <a:r>
              <a:rPr lang="en-US" dirty="0"/>
              <a:t> </a:t>
            </a:r>
            <a:r>
              <a:rPr lang="en-US" dirty="0" err="1"/>
              <a:t>ut</a:t>
            </a:r>
            <a:r>
              <a:rPr lang="en-US" dirty="0"/>
              <a:t> </a:t>
            </a:r>
            <a:r>
              <a:rPr lang="en-US" dirty="0" err="1"/>
              <a:t>vulputate</a:t>
            </a:r>
            <a:r>
              <a:rPr lang="en-US" dirty="0"/>
              <a:t> </a:t>
            </a:r>
            <a:r>
              <a:rPr lang="en-US" dirty="0" err="1"/>
              <a:t>fringilla</a:t>
            </a:r>
            <a:r>
              <a:rPr lang="en-US" dirty="0"/>
              <a:t>.</a:t>
            </a:r>
          </a:p>
        </p:txBody>
      </p:sp>
      <p:sp>
        <p:nvSpPr>
          <p:cNvPr id="39" name="Content Placeholder 9">
            <a:extLst>
              <a:ext uri="{FF2B5EF4-FFF2-40B4-BE49-F238E27FC236}">
                <a16:creationId xmlns:a16="http://schemas.microsoft.com/office/drawing/2014/main" id="{E3C41A13-3155-2646-8839-467E873F6B0E}"/>
              </a:ext>
            </a:extLst>
          </p:cNvPr>
          <p:cNvSpPr>
            <a:spLocks noGrp="1"/>
          </p:cNvSpPr>
          <p:nvPr>
            <p:ph sz="quarter" idx="23" hasCustomPrompt="1"/>
          </p:nvPr>
        </p:nvSpPr>
        <p:spPr>
          <a:xfrm>
            <a:off x="4953578" y="997226"/>
            <a:ext cx="2882914" cy="222899"/>
          </a:xfrm>
        </p:spPr>
        <p:txBody>
          <a:bodyPr/>
          <a:lstStyle>
            <a:lvl1pPr marL="0" indent="0" algn="l">
              <a:buNone/>
              <a:defRPr lang="en-US" sz="1400" b="1" i="0" smtClean="0">
                <a:solidFill>
                  <a:schemeClr val="accent1"/>
                </a:solidFill>
                <a:effectLst/>
              </a:defRPr>
            </a:lvl1pPr>
          </a:lstStyle>
          <a:p>
            <a:pPr lvl="0"/>
            <a:r>
              <a:rPr lang="en-US" dirty="0"/>
              <a:t>Header</a:t>
            </a:r>
          </a:p>
        </p:txBody>
      </p:sp>
      <p:sp>
        <p:nvSpPr>
          <p:cNvPr id="40" name="Content Placeholder 9">
            <a:extLst>
              <a:ext uri="{FF2B5EF4-FFF2-40B4-BE49-F238E27FC236}">
                <a16:creationId xmlns:a16="http://schemas.microsoft.com/office/drawing/2014/main" id="{2D4B1FF3-8CCE-174B-B7C5-2DC6F139D879}"/>
              </a:ext>
            </a:extLst>
          </p:cNvPr>
          <p:cNvSpPr>
            <a:spLocks noGrp="1"/>
          </p:cNvSpPr>
          <p:nvPr>
            <p:ph sz="quarter" idx="24" hasCustomPrompt="1"/>
          </p:nvPr>
        </p:nvSpPr>
        <p:spPr>
          <a:xfrm>
            <a:off x="4953578" y="2385764"/>
            <a:ext cx="2882914" cy="222899"/>
          </a:xfrm>
        </p:spPr>
        <p:txBody>
          <a:bodyPr/>
          <a:lstStyle>
            <a:lvl1pPr marL="0" indent="0" algn="l">
              <a:buNone/>
              <a:defRPr lang="en-US" sz="1400" b="1" i="0" smtClean="0">
                <a:solidFill>
                  <a:schemeClr val="accent1"/>
                </a:solidFill>
                <a:effectLst/>
              </a:defRPr>
            </a:lvl1pPr>
          </a:lstStyle>
          <a:p>
            <a:pPr lvl="0"/>
            <a:r>
              <a:rPr lang="en-US" dirty="0"/>
              <a:t>Header</a:t>
            </a:r>
          </a:p>
        </p:txBody>
      </p:sp>
      <p:sp>
        <p:nvSpPr>
          <p:cNvPr id="41" name="Content Placeholder 9">
            <a:extLst>
              <a:ext uri="{FF2B5EF4-FFF2-40B4-BE49-F238E27FC236}">
                <a16:creationId xmlns:a16="http://schemas.microsoft.com/office/drawing/2014/main" id="{51D9A4EC-5B94-6040-9AA1-BE8CBECAF718}"/>
              </a:ext>
            </a:extLst>
          </p:cNvPr>
          <p:cNvSpPr>
            <a:spLocks noGrp="1"/>
          </p:cNvSpPr>
          <p:nvPr>
            <p:ph sz="quarter" idx="25" hasCustomPrompt="1"/>
          </p:nvPr>
        </p:nvSpPr>
        <p:spPr>
          <a:xfrm>
            <a:off x="4953578" y="3774290"/>
            <a:ext cx="2882914" cy="222899"/>
          </a:xfrm>
        </p:spPr>
        <p:txBody>
          <a:bodyPr/>
          <a:lstStyle>
            <a:lvl1pPr marL="0" indent="0" algn="l">
              <a:buNone/>
              <a:defRPr lang="en-US" sz="1400" b="1" i="0" smtClean="0">
                <a:solidFill>
                  <a:schemeClr val="accent1"/>
                </a:solidFill>
                <a:effectLst/>
              </a:defRPr>
            </a:lvl1pPr>
          </a:lstStyle>
          <a:p>
            <a:pPr lvl="0"/>
            <a:r>
              <a:rPr lang="en-US" dirty="0"/>
              <a:t>Header</a:t>
            </a:r>
          </a:p>
        </p:txBody>
      </p:sp>
      <p:sp>
        <p:nvSpPr>
          <p:cNvPr id="42" name="Content Placeholder 9">
            <a:extLst>
              <a:ext uri="{FF2B5EF4-FFF2-40B4-BE49-F238E27FC236}">
                <a16:creationId xmlns:a16="http://schemas.microsoft.com/office/drawing/2014/main" id="{D19E8FA4-392B-D745-BA19-8BDF618007BF}"/>
              </a:ext>
            </a:extLst>
          </p:cNvPr>
          <p:cNvSpPr>
            <a:spLocks noGrp="1"/>
          </p:cNvSpPr>
          <p:nvPr>
            <p:ph sz="quarter" idx="26" hasCustomPrompt="1"/>
          </p:nvPr>
        </p:nvSpPr>
        <p:spPr>
          <a:xfrm>
            <a:off x="4953578" y="5231193"/>
            <a:ext cx="2882914" cy="222899"/>
          </a:xfrm>
        </p:spPr>
        <p:txBody>
          <a:bodyPr/>
          <a:lstStyle>
            <a:lvl1pPr marL="0" indent="0" algn="l">
              <a:buNone/>
              <a:defRPr lang="en-US" sz="1400" b="1" i="0" smtClean="0">
                <a:solidFill>
                  <a:schemeClr val="accent1"/>
                </a:solidFill>
                <a:effectLst/>
              </a:defRPr>
            </a:lvl1pPr>
          </a:lstStyle>
          <a:p>
            <a:pPr lvl="0"/>
            <a:r>
              <a:rPr lang="en-US" dirty="0"/>
              <a:t>Header</a:t>
            </a:r>
          </a:p>
        </p:txBody>
      </p:sp>
      <p:sp>
        <p:nvSpPr>
          <p:cNvPr id="47" name="TextBox 46">
            <a:extLst>
              <a:ext uri="{FF2B5EF4-FFF2-40B4-BE49-F238E27FC236}">
                <a16:creationId xmlns:a16="http://schemas.microsoft.com/office/drawing/2014/main" id="{B9F23622-76BC-244F-8BA6-82EC79757AEA}"/>
              </a:ext>
            </a:extLst>
          </p:cNvPr>
          <p:cNvSpPr txBox="1"/>
          <p:nvPr userDrawn="1"/>
        </p:nvSpPr>
        <p:spPr>
          <a:xfrm>
            <a:off x="1896533" y="4563532"/>
            <a:ext cx="65" cy="152349"/>
          </a:xfrm>
          <a:prstGeom prst="rect">
            <a:avLst/>
          </a:prstGeom>
          <a:noFill/>
        </p:spPr>
        <p:txBody>
          <a:bodyPr wrap="none" lIns="0" tIns="0" rIns="0" bIns="0" rtlCol="0">
            <a:spAutoFit/>
          </a:bodyPr>
          <a:lstStyle/>
          <a:p>
            <a:pPr>
              <a:lnSpc>
                <a:spcPct val="90000"/>
              </a:lnSpc>
            </a:pPr>
            <a:endParaRPr lang="en-US" sz="1100"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3592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4B6F6B9-7F3F-2647-A7A5-240B981281D6}"/>
              </a:ext>
            </a:extLst>
          </p:cNvPr>
          <p:cNvSpPr/>
          <p:nvPr userDrawn="1"/>
        </p:nvSpPr>
        <p:spPr>
          <a:xfrm>
            <a:off x="0" y="0"/>
            <a:ext cx="9144000" cy="14256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5543705-5ED7-6D4A-BE20-3F2AE509BF28}"/>
              </a:ext>
            </a:extLst>
          </p:cNvPr>
          <p:cNvPicPr>
            <a:picLocks noChangeAspect="1"/>
          </p:cNvPicPr>
          <p:nvPr userDrawn="1"/>
        </p:nvPicPr>
        <p:blipFill rotWithShape="1">
          <a:blip r:embed="rId2">
            <a:lum bright="70000" contrast="-70000"/>
            <a:alphaModFix amt="10000"/>
          </a:blip>
          <a:srcRect t="9923" b="17801"/>
          <a:stretch/>
        </p:blipFill>
        <p:spPr>
          <a:xfrm>
            <a:off x="7595853" y="0"/>
            <a:ext cx="1276354" cy="1425678"/>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54345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6484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20" name="Parallelogram 2">
            <a:extLst>
              <a:ext uri="{FF2B5EF4-FFF2-40B4-BE49-F238E27FC236}">
                <a16:creationId xmlns:a16="http://schemas.microsoft.com/office/drawing/2014/main" id="{9B53011B-10CA-0249-912D-7F96B77659F0}"/>
              </a:ext>
            </a:extLst>
          </p:cNvPr>
          <p:cNvSpPr>
            <a:spLocks noChangeAspect="1"/>
          </p:cNvSpPr>
          <p:nvPr userDrawn="1"/>
        </p:nvSpPr>
        <p:spPr>
          <a:xfrm rot="20700000">
            <a:off x="6822659" y="2258138"/>
            <a:ext cx="2252549" cy="2217644"/>
          </a:xfrm>
          <a:custGeom>
            <a:avLst/>
            <a:gdLst>
              <a:gd name="connsiteX0" fmla="*/ 0 w 798961"/>
              <a:gd name="connsiteY0" fmla="*/ 653916 h 653916"/>
              <a:gd name="connsiteX1" fmla="*/ 163479 w 798961"/>
              <a:gd name="connsiteY1" fmla="*/ 0 h 653916"/>
              <a:gd name="connsiteX2" fmla="*/ 798961 w 798961"/>
              <a:gd name="connsiteY2" fmla="*/ 0 h 653916"/>
              <a:gd name="connsiteX3" fmla="*/ 635482 w 798961"/>
              <a:gd name="connsiteY3" fmla="*/ 653916 h 653916"/>
              <a:gd name="connsiteX4" fmla="*/ 0 w 798961"/>
              <a:gd name="connsiteY4" fmla="*/ 653916 h 653916"/>
              <a:gd name="connsiteX0" fmla="*/ 0 w 840803"/>
              <a:gd name="connsiteY0" fmla="*/ 845223 h 845223"/>
              <a:gd name="connsiteX1" fmla="*/ 163479 w 840803"/>
              <a:gd name="connsiteY1" fmla="*/ 191307 h 845223"/>
              <a:gd name="connsiteX2" fmla="*/ 840803 w 840803"/>
              <a:gd name="connsiteY2" fmla="*/ 0 h 845223"/>
              <a:gd name="connsiteX3" fmla="*/ 635482 w 840803"/>
              <a:gd name="connsiteY3" fmla="*/ 845223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562114 w 840803"/>
              <a:gd name="connsiteY3" fmla="*/ 628344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676408 w 840803"/>
              <a:gd name="connsiteY3" fmla="*/ 655682 h 845223"/>
              <a:gd name="connsiteX4" fmla="*/ 0 w 840803"/>
              <a:gd name="connsiteY4" fmla="*/ 845223 h 845223"/>
              <a:gd name="connsiteX0" fmla="*/ 0 w 716766"/>
              <a:gd name="connsiteY0" fmla="*/ 934338 h 934338"/>
              <a:gd name="connsiteX1" fmla="*/ 163479 w 716766"/>
              <a:gd name="connsiteY1" fmla="*/ 280422 h 934338"/>
              <a:gd name="connsiteX2" fmla="*/ 716766 w 716766"/>
              <a:gd name="connsiteY2" fmla="*/ 0 h 934338"/>
              <a:gd name="connsiteX3" fmla="*/ 676408 w 716766"/>
              <a:gd name="connsiteY3" fmla="*/ 744797 h 934338"/>
              <a:gd name="connsiteX4" fmla="*/ 0 w 716766"/>
              <a:gd name="connsiteY4" fmla="*/ 934338 h 934338"/>
              <a:gd name="connsiteX0" fmla="*/ 0 w 851647"/>
              <a:gd name="connsiteY0" fmla="*/ 848892 h 848892"/>
              <a:gd name="connsiteX1" fmla="*/ 163479 w 851647"/>
              <a:gd name="connsiteY1" fmla="*/ 194976 h 848892"/>
              <a:gd name="connsiteX2" fmla="*/ 851647 w 851647"/>
              <a:gd name="connsiteY2" fmla="*/ 0 h 848892"/>
              <a:gd name="connsiteX3" fmla="*/ 676408 w 851647"/>
              <a:gd name="connsiteY3" fmla="*/ 659351 h 848892"/>
              <a:gd name="connsiteX4" fmla="*/ 0 w 851647"/>
              <a:gd name="connsiteY4" fmla="*/ 848892 h 848892"/>
              <a:gd name="connsiteX0" fmla="*/ 0 w 766980"/>
              <a:gd name="connsiteY0" fmla="*/ 851857 h 851857"/>
              <a:gd name="connsiteX1" fmla="*/ 78812 w 766980"/>
              <a:gd name="connsiteY1" fmla="*/ 194976 h 851857"/>
              <a:gd name="connsiteX2" fmla="*/ 766980 w 766980"/>
              <a:gd name="connsiteY2" fmla="*/ 0 h 851857"/>
              <a:gd name="connsiteX3" fmla="*/ 591741 w 766980"/>
              <a:gd name="connsiteY3" fmla="*/ 659351 h 851857"/>
              <a:gd name="connsiteX4" fmla="*/ 0 w 766980"/>
              <a:gd name="connsiteY4" fmla="*/ 851857 h 851857"/>
              <a:gd name="connsiteX0" fmla="*/ 0 w 866381"/>
              <a:gd name="connsiteY0" fmla="*/ 854805 h 854805"/>
              <a:gd name="connsiteX1" fmla="*/ 178213 w 866381"/>
              <a:gd name="connsiteY1" fmla="*/ 194976 h 854805"/>
              <a:gd name="connsiteX2" fmla="*/ 866381 w 866381"/>
              <a:gd name="connsiteY2" fmla="*/ 0 h 854805"/>
              <a:gd name="connsiteX3" fmla="*/ 691142 w 866381"/>
              <a:gd name="connsiteY3" fmla="*/ 659351 h 854805"/>
              <a:gd name="connsiteX4" fmla="*/ 0 w 866381"/>
              <a:gd name="connsiteY4" fmla="*/ 854805 h 854805"/>
              <a:gd name="connsiteX0" fmla="*/ 0 w 870269"/>
              <a:gd name="connsiteY0" fmla="*/ 857050 h 857050"/>
              <a:gd name="connsiteX1" fmla="*/ 178213 w 870269"/>
              <a:gd name="connsiteY1" fmla="*/ 197221 h 857050"/>
              <a:gd name="connsiteX2" fmla="*/ 870269 w 870269"/>
              <a:gd name="connsiteY2" fmla="*/ 0 h 857050"/>
              <a:gd name="connsiteX3" fmla="*/ 691142 w 870269"/>
              <a:gd name="connsiteY3" fmla="*/ 661596 h 857050"/>
              <a:gd name="connsiteX4" fmla="*/ 0 w 870269"/>
              <a:gd name="connsiteY4" fmla="*/ 857050 h 85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269" h="857050">
                <a:moveTo>
                  <a:pt x="0" y="857050"/>
                </a:moveTo>
                <a:lnTo>
                  <a:pt x="178213" y="197221"/>
                </a:lnTo>
                <a:lnTo>
                  <a:pt x="870269" y="0"/>
                </a:lnTo>
                <a:lnTo>
                  <a:pt x="691142" y="661596"/>
                </a:lnTo>
                <a:lnTo>
                  <a:pt x="0" y="85705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52C0057-08B0-FB4B-81BD-E4B450F29B45}"/>
              </a:ext>
            </a:extLst>
          </p:cNvPr>
          <p:cNvPicPr>
            <a:picLocks noChangeAspect="1"/>
          </p:cNvPicPr>
          <p:nvPr userDrawn="1"/>
        </p:nvPicPr>
        <p:blipFill>
          <a:blip r:embed="rId2"/>
          <a:stretch>
            <a:fillRect/>
          </a:stretch>
        </p:blipFill>
        <p:spPr>
          <a:xfrm>
            <a:off x="628650" y="584616"/>
            <a:ext cx="1731475" cy="730349"/>
          </a:xfrm>
          <a:prstGeom prst="rect">
            <a:avLst/>
          </a:prstGeom>
        </p:spPr>
      </p:pic>
      <p:sp>
        <p:nvSpPr>
          <p:cNvPr id="4" name="Title 1"/>
          <p:cNvSpPr>
            <a:spLocks noGrp="1"/>
          </p:cNvSpPr>
          <p:nvPr>
            <p:ph type="title" hasCustomPrompt="1"/>
          </p:nvPr>
        </p:nvSpPr>
        <p:spPr>
          <a:xfrm>
            <a:off x="628650" y="1918202"/>
            <a:ext cx="5568950" cy="2839088"/>
          </a:xfrm>
        </p:spPr>
        <p:txBody>
          <a:bodyPr anchor="ctr" anchorCtr="0">
            <a:noAutofit/>
          </a:bodyPr>
          <a:lstStyle>
            <a:lvl1pPr algn="l">
              <a:lnSpc>
                <a:spcPct val="90000"/>
              </a:lnSpc>
              <a:defRPr sz="5000" b="1" cap="none">
                <a:solidFill>
                  <a:schemeClr val="bg2"/>
                </a:solidFill>
                <a:latin typeface="Calibri" charset="0"/>
                <a:ea typeface="Calibri" charset="0"/>
                <a:cs typeface="Calibri" charset="0"/>
              </a:defRPr>
            </a:lvl1pPr>
          </a:lstStyle>
          <a:p>
            <a:r>
              <a:rPr lang="en-US" dirty="0"/>
              <a:t>Thank you</a:t>
            </a:r>
          </a:p>
        </p:txBody>
      </p:sp>
      <p:sp>
        <p:nvSpPr>
          <p:cNvPr id="15" name="Shape 4"/>
          <p:cNvSpPr>
            <a:spLocks noChangeAspect="1"/>
          </p:cNvSpPr>
          <p:nvPr userDrawn="1"/>
        </p:nvSpPr>
        <p:spPr>
          <a:xfrm>
            <a:off x="1728366" y="5432423"/>
            <a:ext cx="263133" cy="209744"/>
          </a:xfrm>
          <a:custGeom>
            <a:avLst/>
            <a:gdLst/>
            <a:ahLst/>
            <a:cxnLst>
              <a:cxn ang="0">
                <a:pos x="wd2" y="hd2"/>
              </a:cxn>
              <a:cxn ang="5400000">
                <a:pos x="wd2" y="hd2"/>
              </a:cxn>
              <a:cxn ang="10800000">
                <a:pos x="wd2" y="hd2"/>
              </a:cxn>
              <a:cxn ang="16200000">
                <a:pos x="wd2" y="hd2"/>
              </a:cxn>
            </a:cxnLst>
            <a:rect l="0" t="0" r="r" b="b"/>
            <a:pathLst>
              <a:path w="21600" h="21600" extrusionOk="0">
                <a:moveTo>
                  <a:pt x="19237" y="5082"/>
                </a:moveTo>
                <a:cubicBezTo>
                  <a:pt x="19237" y="5506"/>
                  <a:pt x="19237" y="5929"/>
                  <a:pt x="19237" y="5929"/>
                </a:cubicBezTo>
                <a:cubicBezTo>
                  <a:pt x="19237" y="13129"/>
                  <a:pt x="14850" y="21600"/>
                  <a:pt x="6750" y="21600"/>
                </a:cubicBezTo>
                <a:cubicBezTo>
                  <a:pt x="4388" y="21600"/>
                  <a:pt x="2025" y="20753"/>
                  <a:pt x="0" y="19059"/>
                </a:cubicBezTo>
                <a:cubicBezTo>
                  <a:pt x="338" y="19059"/>
                  <a:pt x="675" y="19059"/>
                  <a:pt x="1013" y="19059"/>
                </a:cubicBezTo>
                <a:cubicBezTo>
                  <a:pt x="3038" y="19059"/>
                  <a:pt x="5063" y="18212"/>
                  <a:pt x="6413" y="16941"/>
                </a:cubicBezTo>
                <a:cubicBezTo>
                  <a:pt x="4725" y="16941"/>
                  <a:pt x="3038" y="15247"/>
                  <a:pt x="2363" y="13129"/>
                </a:cubicBezTo>
                <a:cubicBezTo>
                  <a:pt x="2700" y="13129"/>
                  <a:pt x="3038" y="13129"/>
                  <a:pt x="3375" y="13129"/>
                </a:cubicBezTo>
                <a:cubicBezTo>
                  <a:pt x="3713" y="13129"/>
                  <a:pt x="4050" y="13129"/>
                  <a:pt x="4388" y="13129"/>
                </a:cubicBezTo>
                <a:cubicBezTo>
                  <a:pt x="2363" y="12282"/>
                  <a:pt x="1013" y="10165"/>
                  <a:pt x="1013" y="7624"/>
                </a:cubicBezTo>
                <a:cubicBezTo>
                  <a:pt x="1013" y="7624"/>
                  <a:pt x="1013" y="7624"/>
                  <a:pt x="1013" y="7624"/>
                </a:cubicBezTo>
                <a:cubicBezTo>
                  <a:pt x="1688" y="8047"/>
                  <a:pt x="2363" y="8047"/>
                  <a:pt x="3038" y="8047"/>
                </a:cubicBezTo>
                <a:cubicBezTo>
                  <a:pt x="1688" y="7200"/>
                  <a:pt x="1013" y="5506"/>
                  <a:pt x="1013" y="3812"/>
                </a:cubicBezTo>
                <a:cubicBezTo>
                  <a:pt x="1013" y="2541"/>
                  <a:pt x="1350" y="1694"/>
                  <a:pt x="1688" y="847"/>
                </a:cubicBezTo>
                <a:cubicBezTo>
                  <a:pt x="3713" y="4235"/>
                  <a:pt x="7088" y="6353"/>
                  <a:pt x="10463" y="6776"/>
                </a:cubicBezTo>
                <a:cubicBezTo>
                  <a:pt x="10463" y="6353"/>
                  <a:pt x="10463" y="5929"/>
                  <a:pt x="10463" y="5506"/>
                </a:cubicBezTo>
                <a:cubicBezTo>
                  <a:pt x="10463" y="2118"/>
                  <a:pt x="12487" y="0"/>
                  <a:pt x="14850" y="0"/>
                </a:cubicBezTo>
                <a:cubicBezTo>
                  <a:pt x="16200" y="0"/>
                  <a:pt x="17212" y="424"/>
                  <a:pt x="18225" y="1694"/>
                </a:cubicBezTo>
                <a:cubicBezTo>
                  <a:pt x="18900" y="1271"/>
                  <a:pt x="19912" y="847"/>
                  <a:pt x="20925" y="424"/>
                </a:cubicBezTo>
                <a:cubicBezTo>
                  <a:pt x="20587" y="1694"/>
                  <a:pt x="19912" y="2541"/>
                  <a:pt x="18900" y="3388"/>
                </a:cubicBezTo>
                <a:cubicBezTo>
                  <a:pt x="19912" y="2965"/>
                  <a:pt x="20587" y="2965"/>
                  <a:pt x="21600" y="2541"/>
                </a:cubicBezTo>
                <a:cubicBezTo>
                  <a:pt x="20925" y="3388"/>
                  <a:pt x="20250" y="4659"/>
                  <a:pt x="19237" y="5082"/>
                </a:cubicBezTo>
                <a:close/>
              </a:path>
            </a:pathLst>
          </a:custGeom>
          <a:solidFill>
            <a:schemeClr val="tx2"/>
          </a:solidFill>
          <a:ln w="3175">
            <a:miter lim="400000"/>
          </a:ln>
        </p:spPr>
        <p:txBody>
          <a:bodyPr lIns="45719" rIns="45719"/>
          <a:lstStyle/>
          <a:p>
            <a:pPr algn="l" defTabSz="457200">
              <a:defRPr sz="2400">
                <a:latin typeface="Calibri"/>
                <a:ea typeface="Calibri"/>
                <a:cs typeface="Calibri"/>
                <a:sym typeface="Calibri"/>
              </a:defRPr>
            </a:pPr>
            <a:endParaRPr/>
          </a:p>
        </p:txBody>
      </p:sp>
      <p:sp>
        <p:nvSpPr>
          <p:cNvPr id="16" name="Shape 5"/>
          <p:cNvSpPr>
            <a:spLocks noChangeAspect="1"/>
          </p:cNvSpPr>
          <p:nvPr userDrawn="1"/>
        </p:nvSpPr>
        <p:spPr>
          <a:xfrm>
            <a:off x="628650" y="5387480"/>
            <a:ext cx="138059" cy="263401"/>
          </a:xfrm>
          <a:custGeom>
            <a:avLst/>
            <a:gdLst/>
            <a:ahLst/>
            <a:cxnLst>
              <a:cxn ang="0">
                <a:pos x="wd2" y="hd2"/>
              </a:cxn>
              <a:cxn ang="5400000">
                <a:pos x="wd2" y="hd2"/>
              </a:cxn>
              <a:cxn ang="10800000">
                <a:pos x="wd2" y="hd2"/>
              </a:cxn>
              <a:cxn ang="16200000">
                <a:pos x="wd2" y="hd2"/>
              </a:cxn>
            </a:cxnLst>
            <a:rect l="0" t="0" r="r" b="b"/>
            <a:pathLst>
              <a:path w="21600" h="21600" extrusionOk="0">
                <a:moveTo>
                  <a:pt x="21600" y="3546"/>
                </a:moveTo>
                <a:cubicBezTo>
                  <a:pt x="17897" y="3546"/>
                  <a:pt x="17897" y="3546"/>
                  <a:pt x="17897" y="3546"/>
                </a:cubicBezTo>
                <a:cubicBezTo>
                  <a:pt x="14811" y="3546"/>
                  <a:pt x="14194" y="4513"/>
                  <a:pt x="14194" y="5481"/>
                </a:cubicBezTo>
                <a:cubicBezTo>
                  <a:pt x="14194" y="8060"/>
                  <a:pt x="14194" y="8060"/>
                  <a:pt x="14194" y="8060"/>
                </a:cubicBezTo>
                <a:cubicBezTo>
                  <a:pt x="21600" y="8060"/>
                  <a:pt x="21600" y="8060"/>
                  <a:pt x="21600" y="8060"/>
                </a:cubicBezTo>
                <a:cubicBezTo>
                  <a:pt x="20366" y="11928"/>
                  <a:pt x="20366" y="11928"/>
                  <a:pt x="20366" y="11928"/>
                </a:cubicBezTo>
                <a:cubicBezTo>
                  <a:pt x="14194" y="11928"/>
                  <a:pt x="14194" y="11928"/>
                  <a:pt x="14194" y="11928"/>
                </a:cubicBezTo>
                <a:cubicBezTo>
                  <a:pt x="14194" y="21600"/>
                  <a:pt x="14194" y="21600"/>
                  <a:pt x="14194" y="21600"/>
                </a:cubicBezTo>
                <a:cubicBezTo>
                  <a:pt x="6789" y="21600"/>
                  <a:pt x="6789" y="21600"/>
                  <a:pt x="6789" y="21600"/>
                </a:cubicBezTo>
                <a:cubicBezTo>
                  <a:pt x="6789" y="11928"/>
                  <a:pt x="6789" y="11928"/>
                  <a:pt x="6789" y="11928"/>
                </a:cubicBezTo>
                <a:cubicBezTo>
                  <a:pt x="0" y="11928"/>
                  <a:pt x="0" y="11928"/>
                  <a:pt x="0" y="11928"/>
                </a:cubicBezTo>
                <a:cubicBezTo>
                  <a:pt x="0" y="8060"/>
                  <a:pt x="0" y="8060"/>
                  <a:pt x="0" y="8060"/>
                </a:cubicBezTo>
                <a:cubicBezTo>
                  <a:pt x="6789" y="8060"/>
                  <a:pt x="6789" y="8060"/>
                  <a:pt x="6789" y="8060"/>
                </a:cubicBezTo>
                <a:cubicBezTo>
                  <a:pt x="6789" y="5158"/>
                  <a:pt x="6789" y="5158"/>
                  <a:pt x="6789" y="5158"/>
                </a:cubicBezTo>
                <a:cubicBezTo>
                  <a:pt x="6789" y="1934"/>
                  <a:pt x="10491" y="0"/>
                  <a:pt x="16046" y="0"/>
                </a:cubicBezTo>
                <a:cubicBezTo>
                  <a:pt x="18514" y="0"/>
                  <a:pt x="20983" y="322"/>
                  <a:pt x="21600" y="322"/>
                </a:cubicBezTo>
                <a:lnTo>
                  <a:pt x="21600" y="3546"/>
                </a:lnTo>
                <a:close/>
              </a:path>
            </a:pathLst>
          </a:custGeom>
          <a:solidFill>
            <a:schemeClr val="tx2"/>
          </a:solidFill>
          <a:ln w="3175">
            <a:miter lim="400000"/>
          </a:ln>
        </p:spPr>
        <p:txBody>
          <a:bodyPr lIns="45719" rIns="45719"/>
          <a:lstStyle/>
          <a:p>
            <a:pPr algn="l" defTabSz="457200">
              <a:defRPr sz="2400">
                <a:latin typeface="Calibri"/>
                <a:ea typeface="Calibri"/>
                <a:cs typeface="Calibri"/>
                <a:sym typeface="Calibri"/>
              </a:defRPr>
            </a:pPr>
            <a:endParaRPr/>
          </a:p>
        </p:txBody>
      </p:sp>
      <p:sp>
        <p:nvSpPr>
          <p:cNvPr id="13" name="Rectangle 12">
            <a:extLst>
              <a:ext uri="{FF2B5EF4-FFF2-40B4-BE49-F238E27FC236}">
                <a16:creationId xmlns:a16="http://schemas.microsoft.com/office/drawing/2014/main" id="{60B63E40-8620-2D41-997B-849A2BA4C6C6}"/>
              </a:ext>
            </a:extLst>
          </p:cNvPr>
          <p:cNvSpPr/>
          <p:nvPr userDrawn="1"/>
        </p:nvSpPr>
        <p:spPr>
          <a:xfrm>
            <a:off x="-1" y="5985759"/>
            <a:ext cx="3543023" cy="403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98E57526-AC9F-9644-892F-B1E095612AAE}"/>
              </a:ext>
            </a:extLst>
          </p:cNvPr>
          <p:cNvPicPr>
            <a:picLocks noChangeAspect="1"/>
          </p:cNvPicPr>
          <p:nvPr userDrawn="1"/>
        </p:nvPicPr>
        <p:blipFill>
          <a:blip r:embed="rId3">
            <a:alphaModFix/>
          </a:blip>
          <a:stretch>
            <a:fillRect/>
          </a:stretch>
        </p:blipFill>
        <p:spPr>
          <a:xfrm>
            <a:off x="6870974" y="3739507"/>
            <a:ext cx="1721682" cy="2649601"/>
          </a:xfrm>
          <a:prstGeom prst="rect">
            <a:avLst/>
          </a:prstGeom>
        </p:spPr>
      </p:pic>
      <p:sp>
        <p:nvSpPr>
          <p:cNvPr id="3" name="TextBox 2">
            <a:extLst>
              <a:ext uri="{FF2B5EF4-FFF2-40B4-BE49-F238E27FC236}">
                <a16:creationId xmlns:a16="http://schemas.microsoft.com/office/drawing/2014/main" id="{45EA7197-5AAE-7F48-8981-02771EA9C203}"/>
              </a:ext>
            </a:extLst>
          </p:cNvPr>
          <p:cNvSpPr txBox="1"/>
          <p:nvPr userDrawn="1"/>
        </p:nvSpPr>
        <p:spPr>
          <a:xfrm>
            <a:off x="1711369" y="5709238"/>
            <a:ext cx="639414" cy="166199"/>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b="1" i="0" dirty="0">
                <a:solidFill>
                  <a:schemeClr val="tx2"/>
                </a:solidFill>
                <a:latin typeface="Calibri" panose="020F0502020204030204" pitchFamily="34" charset="0"/>
                <a:cs typeface="Calibri" panose="020F0502020204030204" pitchFamily="34" charset="0"/>
              </a:rPr>
              <a:t>Follow us</a:t>
            </a:r>
          </a:p>
        </p:txBody>
      </p:sp>
      <p:sp>
        <p:nvSpPr>
          <p:cNvPr id="24" name="TextBox 23">
            <a:extLst>
              <a:ext uri="{FF2B5EF4-FFF2-40B4-BE49-F238E27FC236}">
                <a16:creationId xmlns:a16="http://schemas.microsoft.com/office/drawing/2014/main" id="{076E4ED3-5F9B-8D47-A8E1-E05B744384E2}"/>
              </a:ext>
            </a:extLst>
          </p:cNvPr>
          <p:cNvSpPr txBox="1"/>
          <p:nvPr userDrawn="1"/>
        </p:nvSpPr>
        <p:spPr>
          <a:xfrm>
            <a:off x="593968" y="5690771"/>
            <a:ext cx="458655" cy="184666"/>
          </a:xfrm>
          <a:prstGeom prst="rect">
            <a:avLst/>
          </a:prstGeom>
          <a:noFill/>
        </p:spPr>
        <p:txBody>
          <a:bodyPr wrap="square" lIns="0" tIns="0" rIns="0" bIns="0" rtlCol="0">
            <a:spAutoFit/>
          </a:bodyPr>
          <a:lstStyle/>
          <a:p>
            <a:pPr lvl="0"/>
            <a:r>
              <a:rPr lang="en-US" sz="1200" b="1" i="0" dirty="0">
                <a:solidFill>
                  <a:schemeClr val="tx2"/>
                </a:solidFill>
                <a:latin typeface="Calibri" panose="020F0502020204030204" pitchFamily="34" charset="0"/>
                <a:cs typeface="Calibri" panose="020F0502020204030204" pitchFamily="34" charset="0"/>
              </a:rPr>
              <a:t>Like us</a:t>
            </a:r>
          </a:p>
        </p:txBody>
      </p:sp>
      <p:sp>
        <p:nvSpPr>
          <p:cNvPr id="25" name="TextBox 24">
            <a:extLst>
              <a:ext uri="{FF2B5EF4-FFF2-40B4-BE49-F238E27FC236}">
                <a16:creationId xmlns:a16="http://schemas.microsoft.com/office/drawing/2014/main" id="{66E40D01-8A22-2C46-866E-896B552EF947}"/>
              </a:ext>
            </a:extLst>
          </p:cNvPr>
          <p:cNvSpPr txBox="1"/>
          <p:nvPr userDrawn="1"/>
        </p:nvSpPr>
        <p:spPr>
          <a:xfrm>
            <a:off x="593967" y="6081007"/>
            <a:ext cx="2595799" cy="215444"/>
          </a:xfrm>
          <a:prstGeom prst="rect">
            <a:avLst/>
          </a:prstGeom>
          <a:noFill/>
        </p:spPr>
        <p:txBody>
          <a:bodyPr wrap="square" lIns="0" tIns="0" rIns="0" bIns="0" rtlCol="0">
            <a:spAutoFit/>
          </a:bodyPr>
          <a:lstStyle/>
          <a:p>
            <a:pPr lvl="0"/>
            <a:r>
              <a:rPr lang="en-US" sz="1400" b="1" i="0" kern="0" spc="50" baseline="0" dirty="0">
                <a:solidFill>
                  <a:schemeClr val="bg1"/>
                </a:solidFill>
                <a:latin typeface="Calibri" panose="020F0502020204030204" pitchFamily="34" charset="0"/>
                <a:cs typeface="Calibri" panose="020F0502020204030204" pitchFamily="34" charset="0"/>
              </a:rPr>
              <a:t>CHILDRENSLAWCENTER.ORG</a:t>
            </a:r>
          </a:p>
        </p:txBody>
      </p:sp>
      <p:sp>
        <p:nvSpPr>
          <p:cNvPr id="22" name="Parallelogram 2">
            <a:extLst>
              <a:ext uri="{FF2B5EF4-FFF2-40B4-BE49-F238E27FC236}">
                <a16:creationId xmlns:a16="http://schemas.microsoft.com/office/drawing/2014/main" id="{BF477922-A9E1-9D4C-AE74-FAFA0892A18A}"/>
              </a:ext>
            </a:extLst>
          </p:cNvPr>
          <p:cNvSpPr>
            <a:spLocks noChangeAspect="1"/>
          </p:cNvSpPr>
          <p:nvPr userDrawn="1"/>
        </p:nvSpPr>
        <p:spPr>
          <a:xfrm rot="20700000">
            <a:off x="5714064" y="4681666"/>
            <a:ext cx="1329367" cy="1309175"/>
          </a:xfrm>
          <a:custGeom>
            <a:avLst/>
            <a:gdLst>
              <a:gd name="connsiteX0" fmla="*/ 0 w 798961"/>
              <a:gd name="connsiteY0" fmla="*/ 653916 h 653916"/>
              <a:gd name="connsiteX1" fmla="*/ 163479 w 798961"/>
              <a:gd name="connsiteY1" fmla="*/ 0 h 653916"/>
              <a:gd name="connsiteX2" fmla="*/ 798961 w 798961"/>
              <a:gd name="connsiteY2" fmla="*/ 0 h 653916"/>
              <a:gd name="connsiteX3" fmla="*/ 635482 w 798961"/>
              <a:gd name="connsiteY3" fmla="*/ 653916 h 653916"/>
              <a:gd name="connsiteX4" fmla="*/ 0 w 798961"/>
              <a:gd name="connsiteY4" fmla="*/ 653916 h 653916"/>
              <a:gd name="connsiteX0" fmla="*/ 0 w 840803"/>
              <a:gd name="connsiteY0" fmla="*/ 845223 h 845223"/>
              <a:gd name="connsiteX1" fmla="*/ 163479 w 840803"/>
              <a:gd name="connsiteY1" fmla="*/ 191307 h 845223"/>
              <a:gd name="connsiteX2" fmla="*/ 840803 w 840803"/>
              <a:gd name="connsiteY2" fmla="*/ 0 h 845223"/>
              <a:gd name="connsiteX3" fmla="*/ 635482 w 840803"/>
              <a:gd name="connsiteY3" fmla="*/ 845223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562114 w 840803"/>
              <a:gd name="connsiteY3" fmla="*/ 628344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676408 w 840803"/>
              <a:gd name="connsiteY3" fmla="*/ 655682 h 845223"/>
              <a:gd name="connsiteX4" fmla="*/ 0 w 840803"/>
              <a:gd name="connsiteY4" fmla="*/ 845223 h 845223"/>
              <a:gd name="connsiteX0" fmla="*/ 0 w 716766"/>
              <a:gd name="connsiteY0" fmla="*/ 934338 h 934338"/>
              <a:gd name="connsiteX1" fmla="*/ 163479 w 716766"/>
              <a:gd name="connsiteY1" fmla="*/ 280422 h 934338"/>
              <a:gd name="connsiteX2" fmla="*/ 716766 w 716766"/>
              <a:gd name="connsiteY2" fmla="*/ 0 h 934338"/>
              <a:gd name="connsiteX3" fmla="*/ 676408 w 716766"/>
              <a:gd name="connsiteY3" fmla="*/ 744797 h 934338"/>
              <a:gd name="connsiteX4" fmla="*/ 0 w 716766"/>
              <a:gd name="connsiteY4" fmla="*/ 934338 h 934338"/>
              <a:gd name="connsiteX0" fmla="*/ 0 w 851647"/>
              <a:gd name="connsiteY0" fmla="*/ 848892 h 848892"/>
              <a:gd name="connsiteX1" fmla="*/ 163479 w 851647"/>
              <a:gd name="connsiteY1" fmla="*/ 194976 h 848892"/>
              <a:gd name="connsiteX2" fmla="*/ 851647 w 851647"/>
              <a:gd name="connsiteY2" fmla="*/ 0 h 848892"/>
              <a:gd name="connsiteX3" fmla="*/ 676408 w 851647"/>
              <a:gd name="connsiteY3" fmla="*/ 659351 h 848892"/>
              <a:gd name="connsiteX4" fmla="*/ 0 w 851647"/>
              <a:gd name="connsiteY4" fmla="*/ 848892 h 848892"/>
              <a:gd name="connsiteX0" fmla="*/ 0 w 766980"/>
              <a:gd name="connsiteY0" fmla="*/ 851857 h 851857"/>
              <a:gd name="connsiteX1" fmla="*/ 78812 w 766980"/>
              <a:gd name="connsiteY1" fmla="*/ 194976 h 851857"/>
              <a:gd name="connsiteX2" fmla="*/ 766980 w 766980"/>
              <a:gd name="connsiteY2" fmla="*/ 0 h 851857"/>
              <a:gd name="connsiteX3" fmla="*/ 591741 w 766980"/>
              <a:gd name="connsiteY3" fmla="*/ 659351 h 851857"/>
              <a:gd name="connsiteX4" fmla="*/ 0 w 766980"/>
              <a:gd name="connsiteY4" fmla="*/ 851857 h 851857"/>
              <a:gd name="connsiteX0" fmla="*/ 0 w 866381"/>
              <a:gd name="connsiteY0" fmla="*/ 854805 h 854805"/>
              <a:gd name="connsiteX1" fmla="*/ 178213 w 866381"/>
              <a:gd name="connsiteY1" fmla="*/ 194976 h 854805"/>
              <a:gd name="connsiteX2" fmla="*/ 866381 w 866381"/>
              <a:gd name="connsiteY2" fmla="*/ 0 h 854805"/>
              <a:gd name="connsiteX3" fmla="*/ 691142 w 866381"/>
              <a:gd name="connsiteY3" fmla="*/ 659351 h 854805"/>
              <a:gd name="connsiteX4" fmla="*/ 0 w 866381"/>
              <a:gd name="connsiteY4" fmla="*/ 854805 h 854805"/>
              <a:gd name="connsiteX0" fmla="*/ 0 w 870269"/>
              <a:gd name="connsiteY0" fmla="*/ 857050 h 857050"/>
              <a:gd name="connsiteX1" fmla="*/ 178213 w 870269"/>
              <a:gd name="connsiteY1" fmla="*/ 197221 h 857050"/>
              <a:gd name="connsiteX2" fmla="*/ 870269 w 870269"/>
              <a:gd name="connsiteY2" fmla="*/ 0 h 857050"/>
              <a:gd name="connsiteX3" fmla="*/ 691142 w 870269"/>
              <a:gd name="connsiteY3" fmla="*/ 661596 h 857050"/>
              <a:gd name="connsiteX4" fmla="*/ 0 w 870269"/>
              <a:gd name="connsiteY4" fmla="*/ 857050 h 85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269" h="857050">
                <a:moveTo>
                  <a:pt x="0" y="857050"/>
                </a:moveTo>
                <a:lnTo>
                  <a:pt x="178213" y="197221"/>
                </a:lnTo>
                <a:lnTo>
                  <a:pt x="870269" y="0"/>
                </a:lnTo>
                <a:lnTo>
                  <a:pt x="691142" y="661596"/>
                </a:lnTo>
                <a:lnTo>
                  <a:pt x="0" y="85705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2D685F20-0120-ED44-914E-A83BA1A2197E}"/>
              </a:ext>
            </a:extLst>
          </p:cNvPr>
          <p:cNvSpPr txBox="1"/>
          <p:nvPr userDrawn="1"/>
        </p:nvSpPr>
        <p:spPr>
          <a:xfrm>
            <a:off x="2352493" y="5709238"/>
            <a:ext cx="1266733" cy="166199"/>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b="1" i="0" dirty="0">
                <a:solidFill>
                  <a:schemeClr val="bg2"/>
                </a:solidFill>
                <a:latin typeface="Calibri" panose="020F0502020204030204" pitchFamily="34" charset="0"/>
                <a:cs typeface="Calibri" panose="020F0502020204030204" pitchFamily="34" charset="0"/>
              </a:rPr>
              <a:t>@</a:t>
            </a:r>
            <a:r>
              <a:rPr lang="en-US" sz="1200" b="1" i="0" dirty="0" err="1">
                <a:solidFill>
                  <a:schemeClr val="bg2"/>
                </a:solidFill>
                <a:latin typeface="Calibri" panose="020F0502020204030204" pitchFamily="34" charset="0"/>
                <a:cs typeface="Calibri" panose="020F0502020204030204" pitchFamily="34" charset="0"/>
              </a:rPr>
              <a:t>DCChildrensLaw</a:t>
            </a:r>
            <a:endParaRPr lang="en-US" sz="1200" b="1" i="0" dirty="0">
              <a:solidFill>
                <a:schemeClr val="bg2"/>
              </a:solidFill>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87133364-1187-EE42-91EF-B36F9D71B932}"/>
              </a:ext>
            </a:extLst>
          </p:cNvPr>
          <p:cNvSpPr txBox="1"/>
          <p:nvPr userDrawn="1"/>
        </p:nvSpPr>
        <p:spPr>
          <a:xfrm>
            <a:off x="1064968" y="5690771"/>
            <a:ext cx="692572" cy="184666"/>
          </a:xfrm>
          <a:prstGeom prst="rect">
            <a:avLst/>
          </a:prstGeom>
          <a:noFill/>
        </p:spPr>
        <p:txBody>
          <a:bodyPr wrap="square" lIns="0" tIns="0" rIns="0" bIns="0" rtlCol="0">
            <a:spAutoFit/>
          </a:bodyPr>
          <a:lstStyle/>
          <a:p>
            <a:pPr lvl="0"/>
            <a:r>
              <a:rPr lang="en-US" sz="1200" b="1" i="0" dirty="0">
                <a:solidFill>
                  <a:schemeClr val="bg2"/>
                </a:solidFill>
                <a:latin typeface="Calibri" panose="020F0502020204030204" pitchFamily="34" charset="0"/>
                <a:cs typeface="Calibri" panose="020F0502020204030204" pitchFamily="34" charset="0"/>
              </a:rPr>
              <a:t>DCCLC</a:t>
            </a:r>
          </a:p>
        </p:txBody>
      </p:sp>
    </p:spTree>
    <p:extLst>
      <p:ext uri="{BB962C8B-B14F-4D97-AF65-F5344CB8AC3E}">
        <p14:creationId xmlns:p14="http://schemas.microsoft.com/office/powerpoint/2010/main" val="645478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9F58FFB6-AF9F-6E49-85C4-F524D63F7711}"/>
              </a:ext>
            </a:extLst>
          </p:cNvPr>
          <p:cNvSpPr/>
          <p:nvPr userDrawn="1"/>
        </p:nvSpPr>
        <p:spPr>
          <a:xfrm>
            <a:off x="-1" y="5985759"/>
            <a:ext cx="3543023" cy="403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52C0057-08B0-FB4B-81BD-E4B450F29B45}"/>
              </a:ext>
            </a:extLst>
          </p:cNvPr>
          <p:cNvPicPr>
            <a:picLocks noChangeAspect="1"/>
          </p:cNvPicPr>
          <p:nvPr userDrawn="1"/>
        </p:nvPicPr>
        <p:blipFill>
          <a:blip r:embed="rId2"/>
          <a:stretch>
            <a:fillRect/>
          </a:stretch>
        </p:blipFill>
        <p:spPr>
          <a:xfrm>
            <a:off x="628650" y="584616"/>
            <a:ext cx="1731475" cy="730349"/>
          </a:xfrm>
          <a:prstGeom prst="rect">
            <a:avLst/>
          </a:prstGeom>
        </p:spPr>
      </p:pic>
      <p:sp>
        <p:nvSpPr>
          <p:cNvPr id="4" name="Title 1"/>
          <p:cNvSpPr>
            <a:spLocks noGrp="1"/>
          </p:cNvSpPr>
          <p:nvPr>
            <p:ph type="title" hasCustomPrompt="1"/>
          </p:nvPr>
        </p:nvSpPr>
        <p:spPr>
          <a:xfrm>
            <a:off x="628650" y="1918202"/>
            <a:ext cx="5568950" cy="2839088"/>
          </a:xfrm>
        </p:spPr>
        <p:txBody>
          <a:bodyPr anchor="ctr" anchorCtr="0">
            <a:noAutofit/>
          </a:bodyPr>
          <a:lstStyle>
            <a:lvl1pPr algn="l">
              <a:lnSpc>
                <a:spcPct val="90000"/>
              </a:lnSpc>
              <a:defRPr sz="5000" b="1" cap="none">
                <a:solidFill>
                  <a:schemeClr val="bg2"/>
                </a:solidFill>
                <a:latin typeface="Calibri" charset="0"/>
                <a:ea typeface="Calibri" charset="0"/>
                <a:cs typeface="Calibri" charset="0"/>
              </a:defRPr>
            </a:lvl1pPr>
          </a:lstStyle>
          <a:p>
            <a:r>
              <a:rPr lang="en-US" dirty="0"/>
              <a:t>Thank you</a:t>
            </a:r>
          </a:p>
        </p:txBody>
      </p:sp>
      <p:sp>
        <p:nvSpPr>
          <p:cNvPr id="21" name="Parallelogram 2"/>
          <p:cNvSpPr/>
          <p:nvPr userDrawn="1"/>
        </p:nvSpPr>
        <p:spPr>
          <a:xfrm rot="20700000">
            <a:off x="6810771" y="2261054"/>
            <a:ext cx="2274594" cy="2240044"/>
          </a:xfrm>
          <a:custGeom>
            <a:avLst/>
            <a:gdLst>
              <a:gd name="connsiteX0" fmla="*/ 0 w 798961"/>
              <a:gd name="connsiteY0" fmla="*/ 653916 h 653916"/>
              <a:gd name="connsiteX1" fmla="*/ 163479 w 798961"/>
              <a:gd name="connsiteY1" fmla="*/ 0 h 653916"/>
              <a:gd name="connsiteX2" fmla="*/ 798961 w 798961"/>
              <a:gd name="connsiteY2" fmla="*/ 0 h 653916"/>
              <a:gd name="connsiteX3" fmla="*/ 635482 w 798961"/>
              <a:gd name="connsiteY3" fmla="*/ 653916 h 653916"/>
              <a:gd name="connsiteX4" fmla="*/ 0 w 798961"/>
              <a:gd name="connsiteY4" fmla="*/ 653916 h 653916"/>
              <a:gd name="connsiteX0" fmla="*/ 0 w 840803"/>
              <a:gd name="connsiteY0" fmla="*/ 845223 h 845223"/>
              <a:gd name="connsiteX1" fmla="*/ 163479 w 840803"/>
              <a:gd name="connsiteY1" fmla="*/ 191307 h 845223"/>
              <a:gd name="connsiteX2" fmla="*/ 840803 w 840803"/>
              <a:gd name="connsiteY2" fmla="*/ 0 h 845223"/>
              <a:gd name="connsiteX3" fmla="*/ 635482 w 840803"/>
              <a:gd name="connsiteY3" fmla="*/ 845223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562114 w 840803"/>
              <a:gd name="connsiteY3" fmla="*/ 628344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676408 w 840803"/>
              <a:gd name="connsiteY3" fmla="*/ 655682 h 845223"/>
              <a:gd name="connsiteX4" fmla="*/ 0 w 840803"/>
              <a:gd name="connsiteY4" fmla="*/ 845223 h 845223"/>
              <a:gd name="connsiteX0" fmla="*/ 0 w 716766"/>
              <a:gd name="connsiteY0" fmla="*/ 934338 h 934338"/>
              <a:gd name="connsiteX1" fmla="*/ 163479 w 716766"/>
              <a:gd name="connsiteY1" fmla="*/ 280422 h 934338"/>
              <a:gd name="connsiteX2" fmla="*/ 716766 w 716766"/>
              <a:gd name="connsiteY2" fmla="*/ 0 h 934338"/>
              <a:gd name="connsiteX3" fmla="*/ 676408 w 716766"/>
              <a:gd name="connsiteY3" fmla="*/ 744797 h 934338"/>
              <a:gd name="connsiteX4" fmla="*/ 0 w 716766"/>
              <a:gd name="connsiteY4" fmla="*/ 934338 h 934338"/>
              <a:gd name="connsiteX0" fmla="*/ 0 w 851647"/>
              <a:gd name="connsiteY0" fmla="*/ 848892 h 848892"/>
              <a:gd name="connsiteX1" fmla="*/ 163479 w 851647"/>
              <a:gd name="connsiteY1" fmla="*/ 194976 h 848892"/>
              <a:gd name="connsiteX2" fmla="*/ 851647 w 851647"/>
              <a:gd name="connsiteY2" fmla="*/ 0 h 848892"/>
              <a:gd name="connsiteX3" fmla="*/ 676408 w 851647"/>
              <a:gd name="connsiteY3" fmla="*/ 659351 h 848892"/>
              <a:gd name="connsiteX4" fmla="*/ 0 w 851647"/>
              <a:gd name="connsiteY4" fmla="*/ 848892 h 848892"/>
              <a:gd name="connsiteX0" fmla="*/ 0 w 766980"/>
              <a:gd name="connsiteY0" fmla="*/ 851857 h 851857"/>
              <a:gd name="connsiteX1" fmla="*/ 78812 w 766980"/>
              <a:gd name="connsiteY1" fmla="*/ 194976 h 851857"/>
              <a:gd name="connsiteX2" fmla="*/ 766980 w 766980"/>
              <a:gd name="connsiteY2" fmla="*/ 0 h 851857"/>
              <a:gd name="connsiteX3" fmla="*/ 591741 w 766980"/>
              <a:gd name="connsiteY3" fmla="*/ 659351 h 851857"/>
              <a:gd name="connsiteX4" fmla="*/ 0 w 766980"/>
              <a:gd name="connsiteY4" fmla="*/ 851857 h 851857"/>
              <a:gd name="connsiteX0" fmla="*/ 0 w 866381"/>
              <a:gd name="connsiteY0" fmla="*/ 854805 h 854805"/>
              <a:gd name="connsiteX1" fmla="*/ 178213 w 866381"/>
              <a:gd name="connsiteY1" fmla="*/ 194976 h 854805"/>
              <a:gd name="connsiteX2" fmla="*/ 866381 w 866381"/>
              <a:gd name="connsiteY2" fmla="*/ 0 h 854805"/>
              <a:gd name="connsiteX3" fmla="*/ 691142 w 866381"/>
              <a:gd name="connsiteY3" fmla="*/ 659351 h 854805"/>
              <a:gd name="connsiteX4" fmla="*/ 0 w 866381"/>
              <a:gd name="connsiteY4" fmla="*/ 854805 h 854805"/>
              <a:gd name="connsiteX0" fmla="*/ 0 w 870269"/>
              <a:gd name="connsiteY0" fmla="*/ 857050 h 857050"/>
              <a:gd name="connsiteX1" fmla="*/ 178213 w 870269"/>
              <a:gd name="connsiteY1" fmla="*/ 197221 h 857050"/>
              <a:gd name="connsiteX2" fmla="*/ 870269 w 870269"/>
              <a:gd name="connsiteY2" fmla="*/ 0 h 857050"/>
              <a:gd name="connsiteX3" fmla="*/ 691142 w 870269"/>
              <a:gd name="connsiteY3" fmla="*/ 661596 h 857050"/>
              <a:gd name="connsiteX4" fmla="*/ 0 w 870269"/>
              <a:gd name="connsiteY4" fmla="*/ 857050 h 85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269" h="857050">
                <a:moveTo>
                  <a:pt x="0" y="857050"/>
                </a:moveTo>
                <a:lnTo>
                  <a:pt x="178213" y="197221"/>
                </a:lnTo>
                <a:lnTo>
                  <a:pt x="870269" y="0"/>
                </a:lnTo>
                <a:lnTo>
                  <a:pt x="691142" y="661596"/>
                </a:lnTo>
                <a:lnTo>
                  <a:pt x="0" y="857050"/>
                </a:lnTo>
                <a:close/>
              </a:path>
            </a:pathLst>
          </a:custGeom>
          <a:solidFill>
            <a:schemeClr val="accent6">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98E57526-AC9F-9644-892F-B1E095612AAE}"/>
              </a:ext>
            </a:extLst>
          </p:cNvPr>
          <p:cNvPicPr>
            <a:picLocks noChangeAspect="1"/>
          </p:cNvPicPr>
          <p:nvPr userDrawn="1"/>
        </p:nvPicPr>
        <p:blipFill>
          <a:blip r:embed="rId3">
            <a:alphaModFix amt="10000"/>
          </a:blip>
          <a:stretch>
            <a:fillRect/>
          </a:stretch>
        </p:blipFill>
        <p:spPr>
          <a:xfrm>
            <a:off x="6870974" y="3739507"/>
            <a:ext cx="1721682" cy="2649601"/>
          </a:xfrm>
          <a:prstGeom prst="rect">
            <a:avLst/>
          </a:prstGeom>
        </p:spPr>
      </p:pic>
      <p:sp>
        <p:nvSpPr>
          <p:cNvPr id="25" name="TextBox 24">
            <a:extLst>
              <a:ext uri="{FF2B5EF4-FFF2-40B4-BE49-F238E27FC236}">
                <a16:creationId xmlns:a16="http://schemas.microsoft.com/office/drawing/2014/main" id="{66E40D01-8A22-2C46-866E-896B552EF947}"/>
              </a:ext>
            </a:extLst>
          </p:cNvPr>
          <p:cNvSpPr txBox="1"/>
          <p:nvPr userDrawn="1"/>
        </p:nvSpPr>
        <p:spPr>
          <a:xfrm>
            <a:off x="593967" y="6081007"/>
            <a:ext cx="2595799" cy="215444"/>
          </a:xfrm>
          <a:prstGeom prst="rect">
            <a:avLst/>
          </a:prstGeom>
          <a:noFill/>
        </p:spPr>
        <p:txBody>
          <a:bodyPr wrap="square" lIns="0" tIns="0" rIns="0" bIns="0" rtlCol="0">
            <a:spAutoFit/>
          </a:bodyPr>
          <a:lstStyle/>
          <a:p>
            <a:pPr lvl="0"/>
            <a:r>
              <a:rPr lang="en-US" sz="1400" b="1" i="0" kern="0" spc="50" baseline="0" dirty="0">
                <a:solidFill>
                  <a:schemeClr val="bg1"/>
                </a:solidFill>
                <a:latin typeface="Calibri" panose="020F0502020204030204" pitchFamily="34" charset="0"/>
                <a:cs typeface="Calibri" panose="020F0502020204030204" pitchFamily="34" charset="0"/>
              </a:rPr>
              <a:t>CHILDRENSLAWCENTER.ORG</a:t>
            </a:r>
          </a:p>
        </p:txBody>
      </p:sp>
      <p:sp>
        <p:nvSpPr>
          <p:cNvPr id="26" name="Parallelogram 2">
            <a:extLst>
              <a:ext uri="{FF2B5EF4-FFF2-40B4-BE49-F238E27FC236}">
                <a16:creationId xmlns:a16="http://schemas.microsoft.com/office/drawing/2014/main" id="{2A352147-7412-5B42-8391-FA0410C3A469}"/>
              </a:ext>
            </a:extLst>
          </p:cNvPr>
          <p:cNvSpPr>
            <a:spLocks noChangeAspect="1"/>
          </p:cNvSpPr>
          <p:nvPr userDrawn="1"/>
        </p:nvSpPr>
        <p:spPr>
          <a:xfrm rot="20700000">
            <a:off x="5714064" y="4681666"/>
            <a:ext cx="1329367" cy="1309175"/>
          </a:xfrm>
          <a:custGeom>
            <a:avLst/>
            <a:gdLst>
              <a:gd name="connsiteX0" fmla="*/ 0 w 798961"/>
              <a:gd name="connsiteY0" fmla="*/ 653916 h 653916"/>
              <a:gd name="connsiteX1" fmla="*/ 163479 w 798961"/>
              <a:gd name="connsiteY1" fmla="*/ 0 h 653916"/>
              <a:gd name="connsiteX2" fmla="*/ 798961 w 798961"/>
              <a:gd name="connsiteY2" fmla="*/ 0 h 653916"/>
              <a:gd name="connsiteX3" fmla="*/ 635482 w 798961"/>
              <a:gd name="connsiteY3" fmla="*/ 653916 h 653916"/>
              <a:gd name="connsiteX4" fmla="*/ 0 w 798961"/>
              <a:gd name="connsiteY4" fmla="*/ 653916 h 653916"/>
              <a:gd name="connsiteX0" fmla="*/ 0 w 840803"/>
              <a:gd name="connsiteY0" fmla="*/ 845223 h 845223"/>
              <a:gd name="connsiteX1" fmla="*/ 163479 w 840803"/>
              <a:gd name="connsiteY1" fmla="*/ 191307 h 845223"/>
              <a:gd name="connsiteX2" fmla="*/ 840803 w 840803"/>
              <a:gd name="connsiteY2" fmla="*/ 0 h 845223"/>
              <a:gd name="connsiteX3" fmla="*/ 635482 w 840803"/>
              <a:gd name="connsiteY3" fmla="*/ 845223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562114 w 840803"/>
              <a:gd name="connsiteY3" fmla="*/ 628344 h 845223"/>
              <a:gd name="connsiteX4" fmla="*/ 0 w 840803"/>
              <a:gd name="connsiteY4" fmla="*/ 845223 h 845223"/>
              <a:gd name="connsiteX0" fmla="*/ 0 w 840803"/>
              <a:gd name="connsiteY0" fmla="*/ 845223 h 845223"/>
              <a:gd name="connsiteX1" fmla="*/ 163479 w 840803"/>
              <a:gd name="connsiteY1" fmla="*/ 191307 h 845223"/>
              <a:gd name="connsiteX2" fmla="*/ 840803 w 840803"/>
              <a:gd name="connsiteY2" fmla="*/ 0 h 845223"/>
              <a:gd name="connsiteX3" fmla="*/ 676408 w 840803"/>
              <a:gd name="connsiteY3" fmla="*/ 655682 h 845223"/>
              <a:gd name="connsiteX4" fmla="*/ 0 w 840803"/>
              <a:gd name="connsiteY4" fmla="*/ 845223 h 845223"/>
              <a:gd name="connsiteX0" fmla="*/ 0 w 716766"/>
              <a:gd name="connsiteY0" fmla="*/ 934338 h 934338"/>
              <a:gd name="connsiteX1" fmla="*/ 163479 w 716766"/>
              <a:gd name="connsiteY1" fmla="*/ 280422 h 934338"/>
              <a:gd name="connsiteX2" fmla="*/ 716766 w 716766"/>
              <a:gd name="connsiteY2" fmla="*/ 0 h 934338"/>
              <a:gd name="connsiteX3" fmla="*/ 676408 w 716766"/>
              <a:gd name="connsiteY3" fmla="*/ 744797 h 934338"/>
              <a:gd name="connsiteX4" fmla="*/ 0 w 716766"/>
              <a:gd name="connsiteY4" fmla="*/ 934338 h 934338"/>
              <a:gd name="connsiteX0" fmla="*/ 0 w 851647"/>
              <a:gd name="connsiteY0" fmla="*/ 848892 h 848892"/>
              <a:gd name="connsiteX1" fmla="*/ 163479 w 851647"/>
              <a:gd name="connsiteY1" fmla="*/ 194976 h 848892"/>
              <a:gd name="connsiteX2" fmla="*/ 851647 w 851647"/>
              <a:gd name="connsiteY2" fmla="*/ 0 h 848892"/>
              <a:gd name="connsiteX3" fmla="*/ 676408 w 851647"/>
              <a:gd name="connsiteY3" fmla="*/ 659351 h 848892"/>
              <a:gd name="connsiteX4" fmla="*/ 0 w 851647"/>
              <a:gd name="connsiteY4" fmla="*/ 848892 h 848892"/>
              <a:gd name="connsiteX0" fmla="*/ 0 w 766980"/>
              <a:gd name="connsiteY0" fmla="*/ 851857 h 851857"/>
              <a:gd name="connsiteX1" fmla="*/ 78812 w 766980"/>
              <a:gd name="connsiteY1" fmla="*/ 194976 h 851857"/>
              <a:gd name="connsiteX2" fmla="*/ 766980 w 766980"/>
              <a:gd name="connsiteY2" fmla="*/ 0 h 851857"/>
              <a:gd name="connsiteX3" fmla="*/ 591741 w 766980"/>
              <a:gd name="connsiteY3" fmla="*/ 659351 h 851857"/>
              <a:gd name="connsiteX4" fmla="*/ 0 w 766980"/>
              <a:gd name="connsiteY4" fmla="*/ 851857 h 851857"/>
              <a:gd name="connsiteX0" fmla="*/ 0 w 866381"/>
              <a:gd name="connsiteY0" fmla="*/ 854805 h 854805"/>
              <a:gd name="connsiteX1" fmla="*/ 178213 w 866381"/>
              <a:gd name="connsiteY1" fmla="*/ 194976 h 854805"/>
              <a:gd name="connsiteX2" fmla="*/ 866381 w 866381"/>
              <a:gd name="connsiteY2" fmla="*/ 0 h 854805"/>
              <a:gd name="connsiteX3" fmla="*/ 691142 w 866381"/>
              <a:gd name="connsiteY3" fmla="*/ 659351 h 854805"/>
              <a:gd name="connsiteX4" fmla="*/ 0 w 866381"/>
              <a:gd name="connsiteY4" fmla="*/ 854805 h 854805"/>
              <a:gd name="connsiteX0" fmla="*/ 0 w 870269"/>
              <a:gd name="connsiteY0" fmla="*/ 857050 h 857050"/>
              <a:gd name="connsiteX1" fmla="*/ 178213 w 870269"/>
              <a:gd name="connsiteY1" fmla="*/ 197221 h 857050"/>
              <a:gd name="connsiteX2" fmla="*/ 870269 w 870269"/>
              <a:gd name="connsiteY2" fmla="*/ 0 h 857050"/>
              <a:gd name="connsiteX3" fmla="*/ 691142 w 870269"/>
              <a:gd name="connsiteY3" fmla="*/ 661596 h 857050"/>
              <a:gd name="connsiteX4" fmla="*/ 0 w 870269"/>
              <a:gd name="connsiteY4" fmla="*/ 857050 h 85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269" h="857050">
                <a:moveTo>
                  <a:pt x="0" y="857050"/>
                </a:moveTo>
                <a:lnTo>
                  <a:pt x="178213" y="197221"/>
                </a:lnTo>
                <a:lnTo>
                  <a:pt x="870269" y="0"/>
                </a:lnTo>
                <a:lnTo>
                  <a:pt x="691142" y="661596"/>
                </a:lnTo>
                <a:lnTo>
                  <a:pt x="0" y="857050"/>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hape 4">
            <a:extLst>
              <a:ext uri="{FF2B5EF4-FFF2-40B4-BE49-F238E27FC236}">
                <a16:creationId xmlns:a16="http://schemas.microsoft.com/office/drawing/2014/main" id="{BC6A5181-31F6-0E45-9425-FB6E6FF3A3B8}"/>
              </a:ext>
            </a:extLst>
          </p:cNvPr>
          <p:cNvSpPr>
            <a:spLocks noChangeAspect="1"/>
          </p:cNvSpPr>
          <p:nvPr userDrawn="1"/>
        </p:nvSpPr>
        <p:spPr>
          <a:xfrm>
            <a:off x="1728366" y="5432423"/>
            <a:ext cx="263133" cy="209744"/>
          </a:xfrm>
          <a:custGeom>
            <a:avLst/>
            <a:gdLst/>
            <a:ahLst/>
            <a:cxnLst>
              <a:cxn ang="0">
                <a:pos x="wd2" y="hd2"/>
              </a:cxn>
              <a:cxn ang="5400000">
                <a:pos x="wd2" y="hd2"/>
              </a:cxn>
              <a:cxn ang="10800000">
                <a:pos x="wd2" y="hd2"/>
              </a:cxn>
              <a:cxn ang="16200000">
                <a:pos x="wd2" y="hd2"/>
              </a:cxn>
            </a:cxnLst>
            <a:rect l="0" t="0" r="r" b="b"/>
            <a:pathLst>
              <a:path w="21600" h="21600" extrusionOk="0">
                <a:moveTo>
                  <a:pt x="19237" y="5082"/>
                </a:moveTo>
                <a:cubicBezTo>
                  <a:pt x="19237" y="5506"/>
                  <a:pt x="19237" y="5929"/>
                  <a:pt x="19237" y="5929"/>
                </a:cubicBezTo>
                <a:cubicBezTo>
                  <a:pt x="19237" y="13129"/>
                  <a:pt x="14850" y="21600"/>
                  <a:pt x="6750" y="21600"/>
                </a:cubicBezTo>
                <a:cubicBezTo>
                  <a:pt x="4388" y="21600"/>
                  <a:pt x="2025" y="20753"/>
                  <a:pt x="0" y="19059"/>
                </a:cubicBezTo>
                <a:cubicBezTo>
                  <a:pt x="338" y="19059"/>
                  <a:pt x="675" y="19059"/>
                  <a:pt x="1013" y="19059"/>
                </a:cubicBezTo>
                <a:cubicBezTo>
                  <a:pt x="3038" y="19059"/>
                  <a:pt x="5063" y="18212"/>
                  <a:pt x="6413" y="16941"/>
                </a:cubicBezTo>
                <a:cubicBezTo>
                  <a:pt x="4725" y="16941"/>
                  <a:pt x="3038" y="15247"/>
                  <a:pt x="2363" y="13129"/>
                </a:cubicBezTo>
                <a:cubicBezTo>
                  <a:pt x="2700" y="13129"/>
                  <a:pt x="3038" y="13129"/>
                  <a:pt x="3375" y="13129"/>
                </a:cubicBezTo>
                <a:cubicBezTo>
                  <a:pt x="3713" y="13129"/>
                  <a:pt x="4050" y="13129"/>
                  <a:pt x="4388" y="13129"/>
                </a:cubicBezTo>
                <a:cubicBezTo>
                  <a:pt x="2363" y="12282"/>
                  <a:pt x="1013" y="10165"/>
                  <a:pt x="1013" y="7624"/>
                </a:cubicBezTo>
                <a:cubicBezTo>
                  <a:pt x="1013" y="7624"/>
                  <a:pt x="1013" y="7624"/>
                  <a:pt x="1013" y="7624"/>
                </a:cubicBezTo>
                <a:cubicBezTo>
                  <a:pt x="1688" y="8047"/>
                  <a:pt x="2363" y="8047"/>
                  <a:pt x="3038" y="8047"/>
                </a:cubicBezTo>
                <a:cubicBezTo>
                  <a:pt x="1688" y="7200"/>
                  <a:pt x="1013" y="5506"/>
                  <a:pt x="1013" y="3812"/>
                </a:cubicBezTo>
                <a:cubicBezTo>
                  <a:pt x="1013" y="2541"/>
                  <a:pt x="1350" y="1694"/>
                  <a:pt x="1688" y="847"/>
                </a:cubicBezTo>
                <a:cubicBezTo>
                  <a:pt x="3713" y="4235"/>
                  <a:pt x="7088" y="6353"/>
                  <a:pt x="10463" y="6776"/>
                </a:cubicBezTo>
                <a:cubicBezTo>
                  <a:pt x="10463" y="6353"/>
                  <a:pt x="10463" y="5929"/>
                  <a:pt x="10463" y="5506"/>
                </a:cubicBezTo>
                <a:cubicBezTo>
                  <a:pt x="10463" y="2118"/>
                  <a:pt x="12487" y="0"/>
                  <a:pt x="14850" y="0"/>
                </a:cubicBezTo>
                <a:cubicBezTo>
                  <a:pt x="16200" y="0"/>
                  <a:pt x="17212" y="424"/>
                  <a:pt x="18225" y="1694"/>
                </a:cubicBezTo>
                <a:cubicBezTo>
                  <a:pt x="18900" y="1271"/>
                  <a:pt x="19912" y="847"/>
                  <a:pt x="20925" y="424"/>
                </a:cubicBezTo>
                <a:cubicBezTo>
                  <a:pt x="20587" y="1694"/>
                  <a:pt x="19912" y="2541"/>
                  <a:pt x="18900" y="3388"/>
                </a:cubicBezTo>
                <a:cubicBezTo>
                  <a:pt x="19912" y="2965"/>
                  <a:pt x="20587" y="2965"/>
                  <a:pt x="21600" y="2541"/>
                </a:cubicBezTo>
                <a:cubicBezTo>
                  <a:pt x="20925" y="3388"/>
                  <a:pt x="20250" y="4659"/>
                  <a:pt x="19237" y="5082"/>
                </a:cubicBezTo>
                <a:close/>
              </a:path>
            </a:pathLst>
          </a:custGeom>
          <a:solidFill>
            <a:schemeClr val="tx2"/>
          </a:solidFill>
          <a:ln w="3175">
            <a:miter lim="400000"/>
          </a:ln>
        </p:spPr>
        <p:txBody>
          <a:bodyPr lIns="45719" rIns="45719"/>
          <a:lstStyle/>
          <a:p>
            <a:pPr algn="l" defTabSz="457200">
              <a:defRPr sz="2400">
                <a:latin typeface="Calibri"/>
                <a:ea typeface="Calibri"/>
                <a:cs typeface="Calibri"/>
                <a:sym typeface="Calibri"/>
              </a:defRPr>
            </a:pPr>
            <a:endParaRPr/>
          </a:p>
        </p:txBody>
      </p:sp>
      <p:sp>
        <p:nvSpPr>
          <p:cNvPr id="22" name="Shape 5">
            <a:extLst>
              <a:ext uri="{FF2B5EF4-FFF2-40B4-BE49-F238E27FC236}">
                <a16:creationId xmlns:a16="http://schemas.microsoft.com/office/drawing/2014/main" id="{43111E69-9F05-CA42-B054-0FC51AB2E1C9}"/>
              </a:ext>
            </a:extLst>
          </p:cNvPr>
          <p:cNvSpPr>
            <a:spLocks noChangeAspect="1"/>
          </p:cNvSpPr>
          <p:nvPr userDrawn="1"/>
        </p:nvSpPr>
        <p:spPr>
          <a:xfrm>
            <a:off x="628650" y="5387480"/>
            <a:ext cx="138059" cy="263401"/>
          </a:xfrm>
          <a:custGeom>
            <a:avLst/>
            <a:gdLst/>
            <a:ahLst/>
            <a:cxnLst>
              <a:cxn ang="0">
                <a:pos x="wd2" y="hd2"/>
              </a:cxn>
              <a:cxn ang="5400000">
                <a:pos x="wd2" y="hd2"/>
              </a:cxn>
              <a:cxn ang="10800000">
                <a:pos x="wd2" y="hd2"/>
              </a:cxn>
              <a:cxn ang="16200000">
                <a:pos x="wd2" y="hd2"/>
              </a:cxn>
            </a:cxnLst>
            <a:rect l="0" t="0" r="r" b="b"/>
            <a:pathLst>
              <a:path w="21600" h="21600" extrusionOk="0">
                <a:moveTo>
                  <a:pt x="21600" y="3546"/>
                </a:moveTo>
                <a:cubicBezTo>
                  <a:pt x="17897" y="3546"/>
                  <a:pt x="17897" y="3546"/>
                  <a:pt x="17897" y="3546"/>
                </a:cubicBezTo>
                <a:cubicBezTo>
                  <a:pt x="14811" y="3546"/>
                  <a:pt x="14194" y="4513"/>
                  <a:pt x="14194" y="5481"/>
                </a:cubicBezTo>
                <a:cubicBezTo>
                  <a:pt x="14194" y="8060"/>
                  <a:pt x="14194" y="8060"/>
                  <a:pt x="14194" y="8060"/>
                </a:cubicBezTo>
                <a:cubicBezTo>
                  <a:pt x="21600" y="8060"/>
                  <a:pt x="21600" y="8060"/>
                  <a:pt x="21600" y="8060"/>
                </a:cubicBezTo>
                <a:cubicBezTo>
                  <a:pt x="20366" y="11928"/>
                  <a:pt x="20366" y="11928"/>
                  <a:pt x="20366" y="11928"/>
                </a:cubicBezTo>
                <a:cubicBezTo>
                  <a:pt x="14194" y="11928"/>
                  <a:pt x="14194" y="11928"/>
                  <a:pt x="14194" y="11928"/>
                </a:cubicBezTo>
                <a:cubicBezTo>
                  <a:pt x="14194" y="21600"/>
                  <a:pt x="14194" y="21600"/>
                  <a:pt x="14194" y="21600"/>
                </a:cubicBezTo>
                <a:cubicBezTo>
                  <a:pt x="6789" y="21600"/>
                  <a:pt x="6789" y="21600"/>
                  <a:pt x="6789" y="21600"/>
                </a:cubicBezTo>
                <a:cubicBezTo>
                  <a:pt x="6789" y="11928"/>
                  <a:pt x="6789" y="11928"/>
                  <a:pt x="6789" y="11928"/>
                </a:cubicBezTo>
                <a:cubicBezTo>
                  <a:pt x="0" y="11928"/>
                  <a:pt x="0" y="11928"/>
                  <a:pt x="0" y="11928"/>
                </a:cubicBezTo>
                <a:cubicBezTo>
                  <a:pt x="0" y="8060"/>
                  <a:pt x="0" y="8060"/>
                  <a:pt x="0" y="8060"/>
                </a:cubicBezTo>
                <a:cubicBezTo>
                  <a:pt x="6789" y="8060"/>
                  <a:pt x="6789" y="8060"/>
                  <a:pt x="6789" y="8060"/>
                </a:cubicBezTo>
                <a:cubicBezTo>
                  <a:pt x="6789" y="5158"/>
                  <a:pt x="6789" y="5158"/>
                  <a:pt x="6789" y="5158"/>
                </a:cubicBezTo>
                <a:cubicBezTo>
                  <a:pt x="6789" y="1934"/>
                  <a:pt x="10491" y="0"/>
                  <a:pt x="16046" y="0"/>
                </a:cubicBezTo>
                <a:cubicBezTo>
                  <a:pt x="18514" y="0"/>
                  <a:pt x="20983" y="322"/>
                  <a:pt x="21600" y="322"/>
                </a:cubicBezTo>
                <a:lnTo>
                  <a:pt x="21600" y="3546"/>
                </a:lnTo>
                <a:close/>
              </a:path>
            </a:pathLst>
          </a:custGeom>
          <a:solidFill>
            <a:schemeClr val="tx2"/>
          </a:solidFill>
          <a:ln w="3175">
            <a:miter lim="400000"/>
          </a:ln>
        </p:spPr>
        <p:txBody>
          <a:bodyPr lIns="45719" rIns="45719"/>
          <a:lstStyle/>
          <a:p>
            <a:pPr algn="l" defTabSz="457200">
              <a:defRPr sz="2400">
                <a:latin typeface="Calibri"/>
                <a:ea typeface="Calibri"/>
                <a:cs typeface="Calibri"/>
                <a:sym typeface="Calibri"/>
              </a:defRPr>
            </a:pPr>
            <a:endParaRPr/>
          </a:p>
        </p:txBody>
      </p:sp>
      <p:sp>
        <p:nvSpPr>
          <p:cNvPr id="27" name="TextBox 26">
            <a:extLst>
              <a:ext uri="{FF2B5EF4-FFF2-40B4-BE49-F238E27FC236}">
                <a16:creationId xmlns:a16="http://schemas.microsoft.com/office/drawing/2014/main" id="{CC39B931-BB2D-4041-847B-8DB0F66320FC}"/>
              </a:ext>
            </a:extLst>
          </p:cNvPr>
          <p:cNvSpPr txBox="1"/>
          <p:nvPr userDrawn="1"/>
        </p:nvSpPr>
        <p:spPr>
          <a:xfrm>
            <a:off x="1711369" y="5709238"/>
            <a:ext cx="639414" cy="166199"/>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b="1" i="0" dirty="0">
                <a:solidFill>
                  <a:schemeClr val="tx2"/>
                </a:solidFill>
                <a:latin typeface="Calibri" panose="020F0502020204030204" pitchFamily="34" charset="0"/>
                <a:cs typeface="Calibri" panose="020F0502020204030204" pitchFamily="34" charset="0"/>
              </a:rPr>
              <a:t>Follow us</a:t>
            </a:r>
          </a:p>
        </p:txBody>
      </p:sp>
      <p:sp>
        <p:nvSpPr>
          <p:cNvPr id="28" name="TextBox 27">
            <a:extLst>
              <a:ext uri="{FF2B5EF4-FFF2-40B4-BE49-F238E27FC236}">
                <a16:creationId xmlns:a16="http://schemas.microsoft.com/office/drawing/2014/main" id="{910B41F3-7B9D-6646-81EE-E0EB06442F8A}"/>
              </a:ext>
            </a:extLst>
          </p:cNvPr>
          <p:cNvSpPr txBox="1"/>
          <p:nvPr userDrawn="1"/>
        </p:nvSpPr>
        <p:spPr>
          <a:xfrm>
            <a:off x="593968" y="5690771"/>
            <a:ext cx="458655" cy="184666"/>
          </a:xfrm>
          <a:prstGeom prst="rect">
            <a:avLst/>
          </a:prstGeom>
          <a:noFill/>
        </p:spPr>
        <p:txBody>
          <a:bodyPr wrap="square" lIns="0" tIns="0" rIns="0" bIns="0" rtlCol="0">
            <a:spAutoFit/>
          </a:bodyPr>
          <a:lstStyle/>
          <a:p>
            <a:pPr lvl="0"/>
            <a:r>
              <a:rPr lang="en-US" sz="1200" b="1" i="0" dirty="0">
                <a:solidFill>
                  <a:schemeClr val="tx2"/>
                </a:solidFill>
                <a:latin typeface="Calibri" panose="020F0502020204030204" pitchFamily="34" charset="0"/>
                <a:cs typeface="Calibri" panose="020F0502020204030204" pitchFamily="34" charset="0"/>
              </a:rPr>
              <a:t>Like us</a:t>
            </a:r>
          </a:p>
        </p:txBody>
      </p:sp>
      <p:sp>
        <p:nvSpPr>
          <p:cNvPr id="29" name="TextBox 28">
            <a:extLst>
              <a:ext uri="{FF2B5EF4-FFF2-40B4-BE49-F238E27FC236}">
                <a16:creationId xmlns:a16="http://schemas.microsoft.com/office/drawing/2014/main" id="{DD90B66B-92C6-384E-B37E-E8EFF8150ECE}"/>
              </a:ext>
            </a:extLst>
          </p:cNvPr>
          <p:cNvSpPr txBox="1"/>
          <p:nvPr userDrawn="1"/>
        </p:nvSpPr>
        <p:spPr>
          <a:xfrm>
            <a:off x="2352493" y="5709238"/>
            <a:ext cx="1266733" cy="166199"/>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b="1" i="0" dirty="0">
                <a:solidFill>
                  <a:schemeClr val="bg2"/>
                </a:solidFill>
                <a:latin typeface="Calibri" panose="020F0502020204030204" pitchFamily="34" charset="0"/>
                <a:cs typeface="Calibri" panose="020F0502020204030204" pitchFamily="34" charset="0"/>
              </a:rPr>
              <a:t>@</a:t>
            </a:r>
            <a:r>
              <a:rPr lang="en-US" sz="1200" b="1" i="0" dirty="0" err="1">
                <a:solidFill>
                  <a:schemeClr val="bg2"/>
                </a:solidFill>
                <a:latin typeface="Calibri" panose="020F0502020204030204" pitchFamily="34" charset="0"/>
                <a:cs typeface="Calibri" panose="020F0502020204030204" pitchFamily="34" charset="0"/>
              </a:rPr>
              <a:t>DCChildrensLaw</a:t>
            </a:r>
            <a:endParaRPr lang="en-US" sz="1200" b="1" i="0" dirty="0">
              <a:solidFill>
                <a:schemeClr val="bg2"/>
              </a:solidFill>
              <a:latin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ED52FC86-0615-4441-9B79-CA462D50C764}"/>
              </a:ext>
            </a:extLst>
          </p:cNvPr>
          <p:cNvSpPr txBox="1"/>
          <p:nvPr userDrawn="1"/>
        </p:nvSpPr>
        <p:spPr>
          <a:xfrm>
            <a:off x="1064968" y="5690771"/>
            <a:ext cx="692572" cy="184666"/>
          </a:xfrm>
          <a:prstGeom prst="rect">
            <a:avLst/>
          </a:prstGeom>
          <a:noFill/>
        </p:spPr>
        <p:txBody>
          <a:bodyPr wrap="square" lIns="0" tIns="0" rIns="0" bIns="0" rtlCol="0">
            <a:spAutoFit/>
          </a:bodyPr>
          <a:lstStyle/>
          <a:p>
            <a:pPr lvl="0"/>
            <a:r>
              <a:rPr lang="en-US" sz="1200" b="1" i="0" dirty="0">
                <a:solidFill>
                  <a:schemeClr val="bg2"/>
                </a:solidFill>
                <a:latin typeface="Calibri" panose="020F0502020204030204" pitchFamily="34" charset="0"/>
                <a:cs typeface="Calibri" panose="020F0502020204030204" pitchFamily="34" charset="0"/>
              </a:rPr>
              <a:t>DCCLC</a:t>
            </a:r>
          </a:p>
        </p:txBody>
      </p:sp>
    </p:spTree>
    <p:extLst>
      <p:ext uri="{BB962C8B-B14F-4D97-AF65-F5344CB8AC3E}">
        <p14:creationId xmlns:p14="http://schemas.microsoft.com/office/powerpoint/2010/main" val="4224532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60B24DE-0C86-4D62-AF4F-D33F1ED744EC}" type="datetimeFigureOut">
              <a:rPr lang="en-US" smtClean="0"/>
              <a:t>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9E3A00-3DD0-4BC2-BA71-69EDEF57CDDF}" type="slidenum">
              <a:rPr lang="en-US" smtClean="0"/>
              <a:t>‹#›</a:t>
            </a:fld>
            <a:endParaRPr lang="en-US"/>
          </a:p>
        </p:txBody>
      </p:sp>
    </p:spTree>
    <p:extLst>
      <p:ext uri="{BB962C8B-B14F-4D97-AF65-F5344CB8AC3E}">
        <p14:creationId xmlns:p14="http://schemas.microsoft.com/office/powerpoint/2010/main" val="2407740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85135"/>
            <a:ext cx="7886700" cy="983226"/>
          </a:xfrm>
          <a:prstGeom prst="rect">
            <a:avLst/>
          </a:prstGeom>
        </p:spPr>
        <p:txBody>
          <a:bodyPr vert="horz" lIns="0" tIns="0" rIns="0" bIns="0" rtlCol="0" anchor="ctr">
            <a:no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867937710"/>
      </p:ext>
    </p:extLst>
  </p:cSld>
  <p:clrMap bg1="lt1" tx1="dk1" bg2="lt2" tx2="dk2" accent1="accent1" accent2="accent2" accent3="accent3" accent4="accent4" accent5="accent5" accent6="accent6" hlink="hlink" folHlink="folHlink"/>
  <p:sldLayoutIdLst>
    <p:sldLayoutId id="2147483669" r:id="rId1"/>
    <p:sldLayoutId id="2147483682" r:id="rId2"/>
    <p:sldLayoutId id="2147483678" r:id="rId3"/>
    <p:sldLayoutId id="2147483683" r:id="rId4"/>
    <p:sldLayoutId id="2147483660" r:id="rId5"/>
    <p:sldLayoutId id="2147483675" r:id="rId6"/>
    <p:sldLayoutId id="2147483659" r:id="rId7"/>
    <p:sldLayoutId id="2147483680" r:id="rId8"/>
    <p:sldLayoutId id="2147483681" r:id="rId9"/>
    <p:sldLayoutId id="2147483673" r:id="rId10"/>
    <p:sldLayoutId id="2147483663" r:id="rId11"/>
    <p:sldLayoutId id="2147483685" r:id="rId12"/>
    <p:sldLayoutId id="2147483684" r:id="rId13"/>
    <p:sldLayoutId id="2147483664" r:id="rId14"/>
    <p:sldLayoutId id="2147483687" r:id="rId15"/>
  </p:sldLayoutIdLst>
  <p:hf hdr="0" ftr="0"/>
  <p:txStyles>
    <p:titleStyle>
      <a:lvl1pPr algn="ctr" defTabSz="914400" rtl="0" eaLnBrk="1" latinLnBrk="0" hangingPunct="1">
        <a:lnSpc>
          <a:spcPct val="80000"/>
        </a:lnSpc>
        <a:spcBef>
          <a:spcPct val="0"/>
        </a:spcBef>
        <a:buNone/>
        <a:defRPr sz="4000" b="1" kern="1200">
          <a:solidFill>
            <a:schemeClr val="tx2"/>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Clr>
          <a:schemeClr val="bg2"/>
        </a:buClr>
        <a:buSzPct val="60000"/>
        <a:buFontTx/>
        <a:buBlip>
          <a:blip r:embed="rId17"/>
        </a:buBlip>
        <a:defRPr sz="2400" kern="1200">
          <a:solidFill>
            <a:schemeClr val="accent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Clr>
          <a:schemeClr val="tx2"/>
        </a:buClr>
        <a:buSzPct val="60000"/>
        <a:buFontTx/>
        <a:buBlip>
          <a:blip r:embed="rId18"/>
        </a:buBlip>
        <a:defRPr sz="2000" kern="1200">
          <a:solidFill>
            <a:schemeClr val="accent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Clr>
          <a:schemeClr val="bg2"/>
        </a:buClr>
        <a:buSzPct val="80000"/>
        <a:buFont typeface="Menlo-BoldItalic" panose="020B0609030804020204" pitchFamily="49" charset="0"/>
        <a:buChar char="‣"/>
        <a:defRPr sz="2000" kern="1200">
          <a:solidFill>
            <a:schemeClr val="accent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Clr>
          <a:schemeClr val="tx2"/>
        </a:buClr>
        <a:buSzPct val="80000"/>
        <a:buFont typeface="Menlo-BoldItalic" panose="020B0609030804020204" pitchFamily="49" charset="0"/>
        <a:buChar char="‣"/>
        <a:defRPr sz="1600" kern="1200">
          <a:solidFill>
            <a:schemeClr val="accent1"/>
          </a:solidFill>
          <a:latin typeface="Calibri" panose="020F0502020204030204" pitchFamily="34" charset="0"/>
          <a:ea typeface="+mn-ea"/>
          <a:cs typeface="Calibri" panose="020F0502020204030204" pitchFamily="34" charset="0"/>
        </a:defRPr>
      </a:lvl4pPr>
      <a:lvl5pPr marL="2011680" indent="-182880" algn="l" defTabSz="914400" rtl="0" eaLnBrk="1" latinLnBrk="0" hangingPunct="1">
        <a:lnSpc>
          <a:spcPct val="90000"/>
        </a:lnSpc>
        <a:spcBef>
          <a:spcPts val="500"/>
        </a:spcBef>
        <a:buClr>
          <a:schemeClr val="bg2"/>
        </a:buClr>
        <a:buFont typeface=".AppleSystemUIFont"/>
        <a:buChar char="-"/>
        <a:defRPr sz="1600" kern="1200">
          <a:solidFill>
            <a:schemeClr val="accent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s://lehighvalleyramblings.blogspot.com/2017/06/norco-receives-15mm-grant-to-get-lead.html"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vimeo.com/24334724"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3656-11E9-3C43-A5E7-CB45E1B34439}"/>
              </a:ext>
            </a:extLst>
          </p:cNvPr>
          <p:cNvSpPr>
            <a:spLocks noGrp="1"/>
          </p:cNvSpPr>
          <p:nvPr>
            <p:ph type="ctrTitle"/>
          </p:nvPr>
        </p:nvSpPr>
        <p:spPr>
          <a:xfrm>
            <a:off x="721956" y="916913"/>
            <a:ext cx="7414338" cy="825895"/>
          </a:xfrm>
        </p:spPr>
        <p:txBody>
          <a:bodyPr/>
          <a:lstStyle/>
          <a:p>
            <a:pPr algn="ctr"/>
            <a:r>
              <a:rPr lang="en-US" sz="4400" dirty="0"/>
              <a:t>Department of Buildings Establishment Act of 2018</a:t>
            </a:r>
          </a:p>
        </p:txBody>
      </p:sp>
      <p:sp>
        <p:nvSpPr>
          <p:cNvPr id="3" name="Subtitle 2">
            <a:extLst>
              <a:ext uri="{FF2B5EF4-FFF2-40B4-BE49-F238E27FC236}">
                <a16:creationId xmlns:a16="http://schemas.microsoft.com/office/drawing/2014/main" id="{CE0ADF87-EC22-E24D-A211-FA8FDA1CAD12}"/>
              </a:ext>
            </a:extLst>
          </p:cNvPr>
          <p:cNvSpPr>
            <a:spLocks noGrp="1"/>
          </p:cNvSpPr>
          <p:nvPr>
            <p:ph type="subTitle" idx="1"/>
          </p:nvPr>
        </p:nvSpPr>
        <p:spPr>
          <a:xfrm>
            <a:off x="721956" y="2168636"/>
            <a:ext cx="6858000" cy="622165"/>
          </a:xfrm>
        </p:spPr>
        <p:txBody>
          <a:bodyPr/>
          <a:lstStyle/>
          <a:p>
            <a:pPr algn="ctr"/>
            <a:r>
              <a:rPr lang="en-US" dirty="0"/>
              <a:t>Kathy Zeisel</a:t>
            </a:r>
          </a:p>
        </p:txBody>
      </p:sp>
      <p:sp>
        <p:nvSpPr>
          <p:cNvPr id="4" name="Date Placeholder 3">
            <a:extLst>
              <a:ext uri="{FF2B5EF4-FFF2-40B4-BE49-F238E27FC236}">
                <a16:creationId xmlns:a16="http://schemas.microsoft.com/office/drawing/2014/main" id="{972DA889-F0A9-0546-8CEC-3A376C9DB145}"/>
              </a:ext>
            </a:extLst>
          </p:cNvPr>
          <p:cNvSpPr>
            <a:spLocks noGrp="1"/>
          </p:cNvSpPr>
          <p:nvPr>
            <p:ph type="dt" sz="half" idx="10"/>
          </p:nvPr>
        </p:nvSpPr>
        <p:spPr>
          <a:xfrm>
            <a:off x="628650" y="6084667"/>
            <a:ext cx="1563944" cy="275296"/>
          </a:xfrm>
        </p:spPr>
        <p:txBody>
          <a:bodyPr/>
          <a:lstStyle/>
          <a:p>
            <a:r>
              <a:rPr lang="en-US"/>
              <a:t>November 7, 2019</a:t>
            </a:r>
            <a:endParaRPr lang="en-US" dirty="0"/>
          </a:p>
        </p:txBody>
      </p:sp>
    </p:spTree>
    <p:extLst>
      <p:ext uri="{BB962C8B-B14F-4D97-AF65-F5344CB8AC3E}">
        <p14:creationId xmlns:p14="http://schemas.microsoft.com/office/powerpoint/2010/main" val="2944810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EE6FB-DACA-534A-BC1A-E82A9076FAA8}"/>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6C4812A4-D884-BF4B-80E9-2EA10E8C1029}"/>
              </a:ext>
            </a:extLst>
          </p:cNvPr>
          <p:cNvSpPr>
            <a:spLocks noGrp="1"/>
          </p:cNvSpPr>
          <p:nvPr>
            <p:ph idx="15"/>
          </p:nvPr>
        </p:nvSpPr>
        <p:spPr>
          <a:xfrm>
            <a:off x="4760131" y="1561717"/>
            <a:ext cx="4042493" cy="362099"/>
          </a:xfrm>
        </p:spPr>
        <p:txBody>
          <a:bodyPr/>
          <a:lstStyle/>
          <a:p>
            <a:r>
              <a:rPr lang="en-US" dirty="0"/>
              <a:t>Why DC Needs a New Department of Buildings</a:t>
            </a:r>
          </a:p>
        </p:txBody>
      </p:sp>
      <p:sp>
        <p:nvSpPr>
          <p:cNvPr id="4" name="Content Placeholder 3">
            <a:extLst>
              <a:ext uri="{FF2B5EF4-FFF2-40B4-BE49-F238E27FC236}">
                <a16:creationId xmlns:a16="http://schemas.microsoft.com/office/drawing/2014/main" id="{29A1AFDF-A6F7-E748-9AA7-67FB58CFE9F8}"/>
              </a:ext>
            </a:extLst>
          </p:cNvPr>
          <p:cNvSpPr>
            <a:spLocks noGrp="1"/>
          </p:cNvSpPr>
          <p:nvPr>
            <p:ph idx="16"/>
          </p:nvPr>
        </p:nvSpPr>
        <p:spPr>
          <a:xfrm>
            <a:off x="4760130" y="2736188"/>
            <a:ext cx="3867033" cy="362099"/>
          </a:xfrm>
        </p:spPr>
        <p:txBody>
          <a:bodyPr/>
          <a:lstStyle/>
          <a:p>
            <a:r>
              <a:rPr lang="en-US" dirty="0"/>
              <a:t>The Proposed New DC Law</a:t>
            </a:r>
          </a:p>
        </p:txBody>
      </p:sp>
      <p:sp>
        <p:nvSpPr>
          <p:cNvPr id="5" name="Content Placeholder 4">
            <a:extLst>
              <a:ext uri="{FF2B5EF4-FFF2-40B4-BE49-F238E27FC236}">
                <a16:creationId xmlns:a16="http://schemas.microsoft.com/office/drawing/2014/main" id="{00D3C672-1816-ED43-B484-0FEB371B1083}"/>
              </a:ext>
            </a:extLst>
          </p:cNvPr>
          <p:cNvSpPr>
            <a:spLocks noGrp="1"/>
          </p:cNvSpPr>
          <p:nvPr>
            <p:ph idx="17"/>
          </p:nvPr>
        </p:nvSpPr>
        <p:spPr/>
        <p:txBody>
          <a:bodyPr/>
          <a:lstStyle/>
          <a:p>
            <a:r>
              <a:rPr lang="en-US" dirty="0"/>
              <a:t>Making the New Law Stronger</a:t>
            </a:r>
          </a:p>
        </p:txBody>
      </p:sp>
      <p:sp>
        <p:nvSpPr>
          <p:cNvPr id="6" name="Content Placeholder 5">
            <a:extLst>
              <a:ext uri="{FF2B5EF4-FFF2-40B4-BE49-F238E27FC236}">
                <a16:creationId xmlns:a16="http://schemas.microsoft.com/office/drawing/2014/main" id="{150E989A-1C59-9744-8173-2F3E5442D060}"/>
              </a:ext>
            </a:extLst>
          </p:cNvPr>
          <p:cNvSpPr>
            <a:spLocks noGrp="1"/>
          </p:cNvSpPr>
          <p:nvPr>
            <p:ph idx="18"/>
          </p:nvPr>
        </p:nvSpPr>
        <p:spPr>
          <a:xfrm>
            <a:off x="4760131" y="4830582"/>
            <a:ext cx="3867034" cy="377521"/>
          </a:xfrm>
        </p:spPr>
        <p:txBody>
          <a:bodyPr/>
          <a:lstStyle/>
          <a:p>
            <a:r>
              <a:rPr lang="en-US" dirty="0"/>
              <a:t>Discussion</a:t>
            </a:r>
          </a:p>
        </p:txBody>
      </p:sp>
    </p:spTree>
    <p:extLst>
      <p:ext uri="{BB962C8B-B14F-4D97-AF65-F5344CB8AC3E}">
        <p14:creationId xmlns:p14="http://schemas.microsoft.com/office/powerpoint/2010/main" val="1673583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5EBCC-9D3C-46CD-9206-7319E2C70407}"/>
              </a:ext>
            </a:extLst>
          </p:cNvPr>
          <p:cNvSpPr>
            <a:spLocks noGrp="1"/>
          </p:cNvSpPr>
          <p:nvPr>
            <p:ph type="title"/>
          </p:nvPr>
        </p:nvSpPr>
        <p:spPr/>
        <p:txBody>
          <a:bodyPr/>
          <a:lstStyle/>
          <a:p>
            <a:r>
              <a:rPr lang="en-US" dirty="0"/>
              <a:t>The Problem</a:t>
            </a:r>
          </a:p>
        </p:txBody>
      </p:sp>
      <p:sp>
        <p:nvSpPr>
          <p:cNvPr id="3" name="Text Placeholder 2">
            <a:extLst>
              <a:ext uri="{FF2B5EF4-FFF2-40B4-BE49-F238E27FC236}">
                <a16:creationId xmlns:a16="http://schemas.microsoft.com/office/drawing/2014/main" id="{09CDE964-6C28-4269-8016-05A81C58B24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28833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Down Arrow 7">
            <a:extLst>
              <a:ext uri="{FF2B5EF4-FFF2-40B4-BE49-F238E27FC236}">
                <a16:creationId xmlns:a16="http://schemas.microsoft.com/office/drawing/2014/main" id="{B547373F-AF2E-4907-B442-9F902B387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0075" y="-4763"/>
            <a:ext cx="2500311"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2B6DFB-EB02-4FAF-A169-A57CA68D1F2E}"/>
              </a:ext>
            </a:extLst>
          </p:cNvPr>
          <p:cNvSpPr>
            <a:spLocks noGrp="1"/>
          </p:cNvSpPr>
          <p:nvPr>
            <p:ph type="title"/>
          </p:nvPr>
        </p:nvSpPr>
        <p:spPr>
          <a:xfrm>
            <a:off x="771525" y="190501"/>
            <a:ext cx="2164556" cy="2486024"/>
          </a:xfrm>
          <a:noFill/>
        </p:spPr>
        <p:txBody>
          <a:bodyPr vert="horz" lIns="91440" tIns="45720" rIns="91440" bIns="45720" rtlCol="0" anchor="ctr">
            <a:normAutofit/>
          </a:bodyPr>
          <a:lstStyle/>
          <a:p>
            <a:pPr>
              <a:lnSpc>
                <a:spcPct val="90000"/>
              </a:lnSpc>
            </a:pPr>
            <a:r>
              <a:rPr lang="en-US" sz="3100">
                <a:latin typeface="+mj-lt"/>
                <a:cs typeface="+mj-cs"/>
              </a:rPr>
              <a:t>Why DC Needs a New Department of Buildings</a:t>
            </a:r>
          </a:p>
        </p:txBody>
      </p:sp>
      <p:sp>
        <p:nvSpPr>
          <p:cNvPr id="6" name="TextBox 5">
            <a:extLst>
              <a:ext uri="{FF2B5EF4-FFF2-40B4-BE49-F238E27FC236}">
                <a16:creationId xmlns:a16="http://schemas.microsoft.com/office/drawing/2014/main" id="{50894528-FCE6-4139-93F0-E7C2EEFF659A}"/>
              </a:ext>
            </a:extLst>
          </p:cNvPr>
          <p:cNvSpPr txBox="1"/>
          <p:nvPr/>
        </p:nvSpPr>
        <p:spPr>
          <a:xfrm>
            <a:off x="7002388" y="6870700"/>
            <a:ext cx="2141612" cy="107722"/>
          </a:xfrm>
          <a:prstGeom prst="rect">
            <a:avLst/>
          </a:prstGeom>
          <a:solidFill>
            <a:srgbClr val="000000"/>
          </a:solidFill>
        </p:spPr>
        <p:txBody>
          <a:bodyPr wrap="none" lIns="0" tIns="0" rIns="0" bIns="0" rtlCol="0">
            <a:spAutoFit/>
          </a:bodyPr>
          <a:lstStyle/>
          <a:p>
            <a:pPr algn="r">
              <a:spcAft>
                <a:spcPts val="600"/>
              </a:spcAft>
            </a:pPr>
            <a:r>
              <a:rPr lang="en-US" sz="700">
                <a:solidFill>
                  <a:srgbClr val="FFFFFF"/>
                </a:solidFill>
                <a:hlinkClick r:id="rId2" tooltip="https://lehighvalleyramblings.blogspot.com/2017/06/norco-receives-15mm-grant-to-get-lead.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3"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
        <p:nvSpPr>
          <p:cNvPr id="9" name="TextBox 8">
            <a:extLst>
              <a:ext uri="{FF2B5EF4-FFF2-40B4-BE49-F238E27FC236}">
                <a16:creationId xmlns:a16="http://schemas.microsoft.com/office/drawing/2014/main" id="{9F4C20F0-78B0-4444-B9CE-4AF9A7DC6DCE}"/>
              </a:ext>
            </a:extLst>
          </p:cNvPr>
          <p:cNvSpPr txBox="1"/>
          <p:nvPr/>
        </p:nvSpPr>
        <p:spPr>
          <a:xfrm>
            <a:off x="272379" y="3935948"/>
            <a:ext cx="8599242" cy="1163395"/>
          </a:xfrm>
          <a:prstGeom prst="rect">
            <a:avLst/>
          </a:prstGeom>
          <a:noFill/>
        </p:spPr>
        <p:txBody>
          <a:bodyPr wrap="square" lIns="0" tIns="0" rIns="0" bIns="0" rtlCol="0">
            <a:spAutoFit/>
          </a:bodyPr>
          <a:lstStyle/>
          <a:p>
            <a:pPr>
              <a:lnSpc>
                <a:spcPct val="90000"/>
              </a:lnSpc>
            </a:pPr>
            <a:r>
              <a:rPr lang="en-US" sz="2800" dirty="0">
                <a:solidFill>
                  <a:schemeClr val="accent1"/>
                </a:solidFill>
                <a:latin typeface="Calibri" panose="020F0502020204030204" pitchFamily="34" charset="0"/>
                <a:cs typeface="Calibri" panose="020F0502020204030204" pitchFamily="34" charset="0"/>
              </a:rPr>
              <a:t>DC Residents </a:t>
            </a:r>
            <a:r>
              <a:rPr lang="en-US" sz="2800" b="1" dirty="0">
                <a:solidFill>
                  <a:schemeClr val="accent1"/>
                </a:solidFill>
                <a:latin typeface="Calibri" panose="020F0502020204030204" pitchFamily="34" charset="0"/>
                <a:cs typeface="Calibri" panose="020F0502020204030204" pitchFamily="34" charset="0"/>
              </a:rPr>
              <a:t>cannot rely on DCRA to provide meaningful housing code inspections, respond to tenant concerns, and provide housing code enforcement </a:t>
            </a:r>
            <a:r>
              <a:rPr lang="en-US" sz="2800" dirty="0">
                <a:solidFill>
                  <a:schemeClr val="accent1"/>
                </a:solidFill>
                <a:latin typeface="Calibri" panose="020F0502020204030204" pitchFamily="34" charset="0"/>
                <a:cs typeface="Calibri" panose="020F0502020204030204" pitchFamily="34" charset="0"/>
              </a:rPr>
              <a:t>in a strategic way</a:t>
            </a:r>
          </a:p>
        </p:txBody>
      </p:sp>
    </p:spTree>
    <p:extLst>
      <p:ext uri="{BB962C8B-B14F-4D97-AF65-F5344CB8AC3E}">
        <p14:creationId xmlns:p14="http://schemas.microsoft.com/office/powerpoint/2010/main" val="1726921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0F58DB5-6299-49D0-A392-74DBBFC340A9}"/>
              </a:ext>
            </a:extLst>
          </p:cNvPr>
          <p:cNvSpPr>
            <a:spLocks noGrp="1"/>
          </p:cNvSpPr>
          <p:nvPr>
            <p:ph type="title"/>
          </p:nvPr>
        </p:nvSpPr>
        <p:spPr/>
        <p:txBody>
          <a:bodyPr/>
          <a:lstStyle/>
          <a:p>
            <a:r>
              <a:rPr lang="en-US" dirty="0"/>
              <a:t>Why do we need a Department of Buildings?</a:t>
            </a:r>
          </a:p>
        </p:txBody>
      </p:sp>
      <p:sp>
        <p:nvSpPr>
          <p:cNvPr id="14" name="Content Placeholder 13">
            <a:extLst>
              <a:ext uri="{FF2B5EF4-FFF2-40B4-BE49-F238E27FC236}">
                <a16:creationId xmlns:a16="http://schemas.microsoft.com/office/drawing/2014/main" id="{1FDAD129-F3CC-4588-AEF9-AC4E51E45E9B}"/>
              </a:ext>
            </a:extLst>
          </p:cNvPr>
          <p:cNvSpPr>
            <a:spLocks noGrp="1"/>
          </p:cNvSpPr>
          <p:nvPr>
            <p:ph idx="1"/>
          </p:nvPr>
        </p:nvSpPr>
        <p:spPr>
          <a:xfrm>
            <a:off x="222421" y="1680519"/>
            <a:ext cx="8748583" cy="4892345"/>
          </a:xfrm>
        </p:spPr>
        <p:txBody>
          <a:bodyPr/>
          <a:lstStyle/>
          <a:p>
            <a:r>
              <a:rPr lang="en-US" dirty="0"/>
              <a:t>The Fire at Kennedy Street illustrated how broken DCRA is:</a:t>
            </a:r>
          </a:p>
          <a:p>
            <a:pPr marL="0" indent="0">
              <a:buNone/>
            </a:pPr>
            <a:endParaRPr lang="en-US" dirty="0"/>
          </a:p>
          <a:p>
            <a:pPr lvl="1"/>
            <a:r>
              <a:rPr lang="en-US" dirty="0"/>
              <a:t>Failure to have enough inspectors</a:t>
            </a:r>
          </a:p>
          <a:p>
            <a:pPr lvl="1"/>
            <a:r>
              <a:rPr lang="en-US" dirty="0"/>
              <a:t>Poor culture that does not promote accountability</a:t>
            </a:r>
          </a:p>
          <a:p>
            <a:pPr lvl="1"/>
            <a:r>
              <a:rPr lang="en-US" dirty="0"/>
              <a:t>Poor communications within the agency and general failure to respond</a:t>
            </a:r>
          </a:p>
          <a:p>
            <a:pPr lvl="1"/>
            <a:r>
              <a:rPr lang="en-US" dirty="0"/>
              <a:t>Inability to appropriately supervise licensed and unlicensed properties</a:t>
            </a:r>
          </a:p>
          <a:p>
            <a:pPr lvl="1"/>
            <a:r>
              <a:rPr lang="en-US" dirty="0"/>
              <a:t>Failure to use data in a meaningful way to inform strategic and proactive inspections</a:t>
            </a:r>
          </a:p>
          <a:p>
            <a:pPr lvl="1"/>
            <a:endParaRPr lang="en-US" dirty="0"/>
          </a:p>
        </p:txBody>
      </p:sp>
    </p:spTree>
    <p:extLst>
      <p:ext uri="{BB962C8B-B14F-4D97-AF65-F5344CB8AC3E}">
        <p14:creationId xmlns:p14="http://schemas.microsoft.com/office/powerpoint/2010/main" val="2792017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5F271-5C3D-4CFE-BA67-FBA1D90463AF}"/>
              </a:ext>
            </a:extLst>
          </p:cNvPr>
          <p:cNvSpPr>
            <a:spLocks noGrp="1"/>
          </p:cNvSpPr>
          <p:nvPr>
            <p:ph type="title"/>
          </p:nvPr>
        </p:nvSpPr>
        <p:spPr/>
        <p:txBody>
          <a:bodyPr/>
          <a:lstStyle/>
          <a:p>
            <a:r>
              <a:rPr lang="en-US" dirty="0"/>
              <a:t>DCRA Fails to Protect Tenants</a:t>
            </a:r>
          </a:p>
        </p:txBody>
      </p:sp>
      <p:sp>
        <p:nvSpPr>
          <p:cNvPr id="3" name="TextBox 2">
            <a:extLst>
              <a:ext uri="{FF2B5EF4-FFF2-40B4-BE49-F238E27FC236}">
                <a16:creationId xmlns:a16="http://schemas.microsoft.com/office/drawing/2014/main" id="{AD6EFAF9-BF93-456D-A3F1-B300EBF3AA5D}"/>
              </a:ext>
            </a:extLst>
          </p:cNvPr>
          <p:cNvSpPr txBox="1"/>
          <p:nvPr/>
        </p:nvSpPr>
        <p:spPr>
          <a:xfrm>
            <a:off x="308919" y="1952368"/>
            <a:ext cx="8526162" cy="6135526"/>
          </a:xfrm>
          <a:prstGeom prst="rect">
            <a:avLst/>
          </a:prstGeom>
          <a:noFill/>
        </p:spPr>
        <p:txBody>
          <a:bodyPr wrap="square" lIns="0" tIns="0" rIns="0" bIns="0" rtlCol="0">
            <a:spAutoFit/>
          </a:bodyPr>
          <a:lstStyle/>
          <a:p>
            <a:pPr marL="171450"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DCRA has </a:t>
            </a:r>
            <a:r>
              <a:rPr lang="en-US" sz="2400" b="1" dirty="0">
                <a:solidFill>
                  <a:schemeClr val="accent1"/>
                </a:solidFill>
                <a:latin typeface="Calibri" panose="020F0502020204030204" pitchFamily="34" charset="0"/>
                <a:cs typeface="Calibri" panose="020F0502020204030204" pitchFamily="34" charset="0"/>
              </a:rPr>
              <a:t>no culture of protecting tenants </a:t>
            </a:r>
            <a:r>
              <a:rPr lang="en-US" sz="2400" dirty="0">
                <a:solidFill>
                  <a:schemeClr val="accent1"/>
                </a:solidFill>
                <a:latin typeface="Calibri" panose="020F0502020204030204" pitchFamily="34" charset="0"/>
                <a:cs typeface="Calibri" panose="020F0502020204030204" pitchFamily="34" charset="0"/>
              </a:rPr>
              <a:t>through meaningful inspections or enforcement</a:t>
            </a:r>
          </a:p>
          <a:p>
            <a:pPr>
              <a:lnSpc>
                <a:spcPct val="90000"/>
              </a:lnSpc>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DCRA </a:t>
            </a:r>
            <a:r>
              <a:rPr lang="en-US" sz="2400" b="1" dirty="0">
                <a:solidFill>
                  <a:schemeClr val="accent1"/>
                </a:solidFill>
                <a:latin typeface="Calibri" panose="020F0502020204030204" pitchFamily="34" charset="0"/>
                <a:cs typeface="Calibri" panose="020F0502020204030204" pitchFamily="34" charset="0"/>
              </a:rPr>
              <a:t>rarely conducts inspections </a:t>
            </a:r>
            <a:r>
              <a:rPr lang="en-US" sz="2400" dirty="0">
                <a:solidFill>
                  <a:schemeClr val="accent1"/>
                </a:solidFill>
                <a:latin typeface="Calibri" panose="020F0502020204030204" pitchFamily="34" charset="0"/>
                <a:cs typeface="Calibri" panose="020F0502020204030204" pitchFamily="34" charset="0"/>
              </a:rPr>
              <a:t>and re-inspections</a:t>
            </a:r>
          </a:p>
          <a:p>
            <a:pPr>
              <a:lnSpc>
                <a:spcPct val="90000"/>
              </a:lnSpc>
            </a:pPr>
            <a:endParaRPr lang="en-US" sz="2400" dirty="0">
              <a:solidFill>
                <a:schemeClr val="accent1"/>
              </a:solidFill>
              <a:latin typeface="Calibri" panose="020F0502020204030204" pitchFamily="34" charset="0"/>
              <a:cs typeface="Calibri" panose="020F0502020204030204" pitchFamily="34" charset="0"/>
            </a:endParaRPr>
          </a:p>
          <a:p>
            <a:pPr>
              <a:lnSpc>
                <a:spcPct val="90000"/>
              </a:lnSpc>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Landlords know </a:t>
            </a:r>
            <a:r>
              <a:rPr lang="en-US" sz="2400" b="1" dirty="0">
                <a:solidFill>
                  <a:schemeClr val="accent1"/>
                </a:solidFill>
                <a:latin typeface="Calibri" panose="020F0502020204030204" pitchFamily="34" charset="0"/>
                <a:cs typeface="Calibri" panose="020F0502020204030204" pitchFamily="34" charset="0"/>
              </a:rPr>
              <a:t>DCRA won’t enforce the housing code</a:t>
            </a:r>
            <a:r>
              <a:rPr lang="en-US" sz="2400" dirty="0">
                <a:solidFill>
                  <a:schemeClr val="accent1"/>
                </a:solidFill>
                <a:latin typeface="Calibri" panose="020F0502020204030204" pitchFamily="34" charset="0"/>
                <a:cs typeface="Calibri" panose="020F0502020204030204" pitchFamily="34" charset="0"/>
              </a:rPr>
              <a:t>, so they continue to provide unhealthy housing to DC residents at high prices</a:t>
            </a:r>
          </a:p>
          <a:p>
            <a:pPr lvl="1">
              <a:lnSpc>
                <a:spcPct val="90000"/>
              </a:lnSpc>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Tenants </a:t>
            </a:r>
            <a:r>
              <a:rPr lang="en-US" sz="2400" b="1" dirty="0">
                <a:solidFill>
                  <a:schemeClr val="accent1"/>
                </a:solidFill>
                <a:latin typeface="Calibri" panose="020F0502020204030204" pitchFamily="34" charset="0"/>
                <a:cs typeface="Calibri" panose="020F0502020204030204" pitchFamily="34" charset="0"/>
              </a:rPr>
              <a:t>have to call multiple agencies to have their homes inspected for unsafe conditions </a:t>
            </a:r>
            <a:r>
              <a:rPr lang="en-US" sz="2400" dirty="0">
                <a:solidFill>
                  <a:schemeClr val="accent1"/>
                </a:solidFill>
                <a:latin typeface="Calibri" panose="020F0502020204030204" pitchFamily="34" charset="0"/>
                <a:cs typeface="Calibri" panose="020F0502020204030204" pitchFamily="34" charset="0"/>
              </a:rPr>
              <a:t>like lead, mold, and pests</a:t>
            </a: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1100"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60876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5F271-5C3D-4CFE-BA67-FBA1D90463AF}"/>
              </a:ext>
            </a:extLst>
          </p:cNvPr>
          <p:cNvSpPr>
            <a:spLocks noGrp="1"/>
          </p:cNvSpPr>
          <p:nvPr>
            <p:ph type="title"/>
          </p:nvPr>
        </p:nvSpPr>
        <p:spPr/>
        <p:txBody>
          <a:bodyPr/>
          <a:lstStyle/>
          <a:p>
            <a:r>
              <a:rPr lang="en-US" dirty="0"/>
              <a:t>DCRA’s Inspection and Enforcement is not Strategic nor Efficient</a:t>
            </a:r>
          </a:p>
        </p:txBody>
      </p:sp>
      <p:sp>
        <p:nvSpPr>
          <p:cNvPr id="3" name="TextBox 2">
            <a:extLst>
              <a:ext uri="{FF2B5EF4-FFF2-40B4-BE49-F238E27FC236}">
                <a16:creationId xmlns:a16="http://schemas.microsoft.com/office/drawing/2014/main" id="{AD6EFAF9-BF93-456D-A3F1-B300EBF3AA5D}"/>
              </a:ext>
            </a:extLst>
          </p:cNvPr>
          <p:cNvSpPr txBox="1"/>
          <p:nvPr/>
        </p:nvSpPr>
        <p:spPr>
          <a:xfrm>
            <a:off x="308919" y="1952368"/>
            <a:ext cx="8526162" cy="5470728"/>
          </a:xfrm>
          <a:prstGeom prst="rect">
            <a:avLst/>
          </a:prstGeom>
          <a:noFill/>
        </p:spPr>
        <p:txBody>
          <a:bodyPr wrap="square" lIns="0" tIns="0" rIns="0" bIns="0" rtlCol="0">
            <a:spAutoFit/>
          </a:bodyPr>
          <a:lstStyle/>
          <a:p>
            <a:pPr marL="171450"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DCRA has </a:t>
            </a:r>
            <a:r>
              <a:rPr lang="en-US" sz="2400" b="1" dirty="0">
                <a:solidFill>
                  <a:schemeClr val="accent1"/>
                </a:solidFill>
                <a:latin typeface="Calibri" panose="020F0502020204030204" pitchFamily="34" charset="0"/>
                <a:cs typeface="Calibri" panose="020F0502020204030204" pitchFamily="34" charset="0"/>
              </a:rPr>
              <a:t>no ability to gather reliable data </a:t>
            </a:r>
            <a:r>
              <a:rPr lang="en-US" sz="2400" dirty="0">
                <a:solidFill>
                  <a:schemeClr val="accent1"/>
                </a:solidFill>
                <a:latin typeface="Calibri" panose="020F0502020204030204" pitchFamily="34" charset="0"/>
                <a:cs typeface="Calibri" panose="020F0502020204030204" pitchFamily="34" charset="0"/>
              </a:rPr>
              <a:t>through high quality inspections </a:t>
            </a:r>
          </a:p>
          <a:p>
            <a:pPr>
              <a:lnSpc>
                <a:spcPct val="90000"/>
              </a:lnSpc>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DCRA </a:t>
            </a:r>
            <a:r>
              <a:rPr lang="en-US" sz="2400" b="1" dirty="0">
                <a:solidFill>
                  <a:schemeClr val="accent1"/>
                </a:solidFill>
                <a:latin typeface="Calibri" panose="020F0502020204030204" pitchFamily="34" charset="0"/>
                <a:cs typeface="Calibri" panose="020F0502020204030204" pitchFamily="34" charset="0"/>
              </a:rPr>
              <a:t>does not track data to identify hot spots </a:t>
            </a:r>
            <a:r>
              <a:rPr lang="en-US" sz="2400" dirty="0">
                <a:solidFill>
                  <a:schemeClr val="accent1"/>
                </a:solidFill>
                <a:latin typeface="Calibri" panose="020F0502020204030204" pitchFamily="34" charset="0"/>
                <a:cs typeface="Calibri" panose="020F0502020204030204" pitchFamily="34" charset="0"/>
              </a:rPr>
              <a:t>or areas of poor housing conditions</a:t>
            </a:r>
          </a:p>
          <a:p>
            <a:pPr>
              <a:lnSpc>
                <a:spcPct val="90000"/>
              </a:lnSpc>
            </a:pPr>
            <a:endParaRPr lang="en-US" sz="2400" dirty="0">
              <a:solidFill>
                <a:schemeClr val="accent1"/>
              </a:solidFill>
              <a:latin typeface="Calibri" panose="020F0502020204030204" pitchFamily="34" charset="0"/>
              <a:cs typeface="Calibri" panose="020F0502020204030204" pitchFamily="34" charset="0"/>
            </a:endParaRPr>
          </a:p>
          <a:p>
            <a:pPr>
              <a:lnSpc>
                <a:spcPct val="90000"/>
              </a:lnSpc>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DCRA </a:t>
            </a:r>
            <a:r>
              <a:rPr lang="en-US" sz="2400" b="1" dirty="0">
                <a:solidFill>
                  <a:schemeClr val="accent1"/>
                </a:solidFill>
                <a:latin typeface="Calibri" panose="020F0502020204030204" pitchFamily="34" charset="0"/>
                <a:cs typeface="Calibri" panose="020F0502020204030204" pitchFamily="34" charset="0"/>
              </a:rPr>
              <a:t>does not use a public health lens compounding the effects of poor housing conditions</a:t>
            </a:r>
            <a:r>
              <a:rPr lang="en-US" sz="2400" dirty="0">
                <a:solidFill>
                  <a:schemeClr val="accent1"/>
                </a:solidFill>
                <a:latin typeface="Calibri" panose="020F0502020204030204" pitchFamily="34" charset="0"/>
                <a:cs typeface="Calibri" panose="020F0502020204030204" pitchFamily="34" charset="0"/>
              </a:rPr>
              <a:t> on tenants</a:t>
            </a:r>
          </a:p>
          <a:p>
            <a:pPr>
              <a:lnSpc>
                <a:spcPct val="90000"/>
              </a:lnSpc>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r>
              <a:rPr lang="en-US" sz="2400" b="1" dirty="0">
                <a:solidFill>
                  <a:schemeClr val="accent1"/>
                </a:solidFill>
                <a:latin typeface="Calibri" panose="020F0502020204030204" pitchFamily="34" charset="0"/>
                <a:cs typeface="Calibri" panose="020F0502020204030204" pitchFamily="34" charset="0"/>
              </a:rPr>
              <a:t>Proactive inspections are not completed in a strategic way</a:t>
            </a: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1100"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88562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5F271-5C3D-4CFE-BA67-FBA1D90463AF}"/>
              </a:ext>
            </a:extLst>
          </p:cNvPr>
          <p:cNvSpPr>
            <a:spLocks noGrp="1"/>
          </p:cNvSpPr>
          <p:nvPr>
            <p:ph type="title"/>
          </p:nvPr>
        </p:nvSpPr>
        <p:spPr>
          <a:xfrm>
            <a:off x="4361935" y="286065"/>
            <a:ext cx="4314053" cy="983226"/>
          </a:xfrm>
        </p:spPr>
        <p:txBody>
          <a:bodyPr/>
          <a:lstStyle/>
          <a:p>
            <a:r>
              <a:rPr lang="en-US" sz="3600" dirty="0"/>
              <a:t>DCRA is Under-staffed and Under-resourced</a:t>
            </a:r>
          </a:p>
        </p:txBody>
      </p:sp>
      <p:sp>
        <p:nvSpPr>
          <p:cNvPr id="3" name="TextBox 2">
            <a:extLst>
              <a:ext uri="{FF2B5EF4-FFF2-40B4-BE49-F238E27FC236}">
                <a16:creationId xmlns:a16="http://schemas.microsoft.com/office/drawing/2014/main" id="{AD6EFAF9-BF93-456D-A3F1-B300EBF3AA5D}"/>
              </a:ext>
            </a:extLst>
          </p:cNvPr>
          <p:cNvSpPr txBox="1"/>
          <p:nvPr/>
        </p:nvSpPr>
        <p:spPr>
          <a:xfrm>
            <a:off x="4361935" y="1766934"/>
            <a:ext cx="4510216" cy="4805931"/>
          </a:xfrm>
          <a:prstGeom prst="rect">
            <a:avLst/>
          </a:prstGeom>
          <a:noFill/>
        </p:spPr>
        <p:txBody>
          <a:bodyPr wrap="square" lIns="0" tIns="0" rIns="0" bIns="0" rtlCol="0">
            <a:spAutoFit/>
          </a:bodyPr>
          <a:lstStyle/>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Quick comparison:</a:t>
            </a: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Trenton</a:t>
            </a:r>
          </a:p>
          <a:p>
            <a:pPr marL="628650" lvl="1"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1 : 911 properties</a:t>
            </a:r>
          </a:p>
          <a:p>
            <a:pPr lvl="1">
              <a:lnSpc>
                <a:spcPct val="90000"/>
              </a:lnSpc>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Philadelphia</a:t>
            </a:r>
          </a:p>
          <a:p>
            <a:pPr marL="628650" lvl="1"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1 : 4,500 properties</a:t>
            </a:r>
          </a:p>
          <a:p>
            <a:pPr lvl="1">
              <a:lnSpc>
                <a:spcPct val="90000"/>
              </a:lnSpc>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Washington DC</a:t>
            </a:r>
          </a:p>
          <a:p>
            <a:pPr marL="628650" lvl="1" indent="-171450">
              <a:lnSpc>
                <a:spcPct val="90000"/>
              </a:lnSpc>
              <a:buFont typeface="Arial" panose="020B0604020202020204" pitchFamily="34" charset="0"/>
              <a:buChar char="•"/>
            </a:pPr>
            <a:r>
              <a:rPr lang="en-US" sz="2400" b="1" dirty="0">
                <a:solidFill>
                  <a:schemeClr val="accent1"/>
                </a:solidFill>
                <a:latin typeface="Calibri" panose="020F0502020204030204" pitchFamily="34" charset="0"/>
                <a:cs typeface="Calibri" panose="020F0502020204030204" pitchFamily="34" charset="0"/>
              </a:rPr>
              <a:t>1 : 8,100 properties</a:t>
            </a:r>
          </a:p>
          <a:p>
            <a:pPr marL="628650" lvl="1"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1100" dirty="0">
              <a:solidFill>
                <a:schemeClr val="accent1"/>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448BD82-3DB9-4D7C-85A6-42E2E5E94F71}"/>
              </a:ext>
            </a:extLst>
          </p:cNvPr>
          <p:cNvPicPr>
            <a:picLocks noChangeAspect="1"/>
          </p:cNvPicPr>
          <p:nvPr/>
        </p:nvPicPr>
        <p:blipFill rotWithShape="1">
          <a:blip r:embed="rId2"/>
          <a:srcRect t="18558" b="17436"/>
          <a:stretch/>
        </p:blipFill>
        <p:spPr>
          <a:xfrm>
            <a:off x="148282" y="127148"/>
            <a:ext cx="3929449" cy="6640777"/>
          </a:xfrm>
          <a:prstGeom prst="rect">
            <a:avLst/>
          </a:prstGeom>
        </p:spPr>
      </p:pic>
    </p:spTree>
    <p:extLst>
      <p:ext uri="{BB962C8B-B14F-4D97-AF65-F5344CB8AC3E}">
        <p14:creationId xmlns:p14="http://schemas.microsoft.com/office/powerpoint/2010/main" val="2694244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208F1-C979-440C-B974-E0B6A610435B}"/>
              </a:ext>
            </a:extLst>
          </p:cNvPr>
          <p:cNvSpPr>
            <a:spLocks noGrp="1"/>
          </p:cNvSpPr>
          <p:nvPr>
            <p:ph type="title"/>
          </p:nvPr>
        </p:nvSpPr>
        <p:spPr/>
        <p:txBody>
          <a:bodyPr/>
          <a:lstStyle/>
          <a:p>
            <a:r>
              <a:rPr lang="en-US" dirty="0"/>
              <a:t>The Current Proposed DOB</a:t>
            </a:r>
          </a:p>
        </p:txBody>
      </p:sp>
      <p:sp>
        <p:nvSpPr>
          <p:cNvPr id="3" name="Text Placeholder 2">
            <a:extLst>
              <a:ext uri="{FF2B5EF4-FFF2-40B4-BE49-F238E27FC236}">
                <a16:creationId xmlns:a16="http://schemas.microsoft.com/office/drawing/2014/main" id="{3E162BB9-B220-409B-9FD4-7062293EFCB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55558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5F271-5C3D-4CFE-BA67-FBA1D90463AF}"/>
              </a:ext>
            </a:extLst>
          </p:cNvPr>
          <p:cNvSpPr>
            <a:spLocks noGrp="1"/>
          </p:cNvSpPr>
          <p:nvPr>
            <p:ph type="title"/>
          </p:nvPr>
        </p:nvSpPr>
        <p:spPr/>
        <p:txBody>
          <a:bodyPr/>
          <a:lstStyle/>
          <a:p>
            <a:r>
              <a:rPr lang="en-US" dirty="0"/>
              <a:t>Proposed DOB Law</a:t>
            </a:r>
          </a:p>
        </p:txBody>
      </p:sp>
      <p:sp>
        <p:nvSpPr>
          <p:cNvPr id="3" name="TextBox 2">
            <a:extLst>
              <a:ext uri="{FF2B5EF4-FFF2-40B4-BE49-F238E27FC236}">
                <a16:creationId xmlns:a16="http://schemas.microsoft.com/office/drawing/2014/main" id="{AD6EFAF9-BF93-456D-A3F1-B300EBF3AA5D}"/>
              </a:ext>
            </a:extLst>
          </p:cNvPr>
          <p:cNvSpPr txBox="1"/>
          <p:nvPr/>
        </p:nvSpPr>
        <p:spPr>
          <a:xfrm>
            <a:off x="556053" y="1873514"/>
            <a:ext cx="8031893" cy="4972130"/>
          </a:xfrm>
          <a:prstGeom prst="rect">
            <a:avLst/>
          </a:prstGeom>
          <a:noFill/>
        </p:spPr>
        <p:txBody>
          <a:bodyPr wrap="square" lIns="0" tIns="0" rIns="0" bIns="0" rtlCol="0">
            <a:spAutoFit/>
          </a:bodyPr>
          <a:lstStyle/>
          <a:p>
            <a:pPr>
              <a:lnSpc>
                <a:spcPct val="90000"/>
              </a:lnSpc>
            </a:pPr>
            <a:r>
              <a:rPr lang="en-US" sz="2800" dirty="0">
                <a:solidFill>
                  <a:schemeClr val="accent1"/>
                </a:solidFill>
                <a:latin typeface="Calibri" panose="020F0502020204030204" pitchFamily="34" charset="0"/>
                <a:cs typeface="Calibri" panose="020F0502020204030204" pitchFamily="34" charset="0"/>
              </a:rPr>
              <a:t>Establishes a new </a:t>
            </a:r>
            <a:r>
              <a:rPr lang="en-US" sz="2800" b="1" dirty="0">
                <a:solidFill>
                  <a:schemeClr val="accent1"/>
                </a:solidFill>
                <a:latin typeface="Calibri" panose="020F0502020204030204" pitchFamily="34" charset="0"/>
                <a:cs typeface="Calibri" panose="020F0502020204030204" pitchFamily="34" charset="0"/>
              </a:rPr>
              <a:t>Department of Buildings </a:t>
            </a:r>
            <a:r>
              <a:rPr lang="en-US" sz="2800" dirty="0">
                <a:solidFill>
                  <a:schemeClr val="accent1"/>
                </a:solidFill>
                <a:latin typeface="Calibri" panose="020F0502020204030204" pitchFamily="34" charset="0"/>
                <a:cs typeface="Calibri" panose="020F0502020204030204" pitchFamily="34" charset="0"/>
              </a:rPr>
              <a:t>with oversight of:</a:t>
            </a:r>
          </a:p>
          <a:p>
            <a:pPr marL="628650" lvl="1"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Construction Compliance</a:t>
            </a:r>
          </a:p>
          <a:p>
            <a:pPr marL="628650" lvl="1"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Rental Housing Safety</a:t>
            </a:r>
          </a:p>
          <a:p>
            <a:pPr marL="628650" lvl="1"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Residential Property Maintenance</a:t>
            </a: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a:lnSpc>
                <a:spcPct val="90000"/>
              </a:lnSpc>
            </a:pPr>
            <a:r>
              <a:rPr lang="en-US" sz="2800" dirty="0">
                <a:solidFill>
                  <a:schemeClr val="accent1"/>
                </a:solidFill>
                <a:latin typeface="Calibri" panose="020F0502020204030204" pitchFamily="34" charset="0"/>
                <a:cs typeface="Calibri" panose="020F0502020204030204" pitchFamily="34" charset="0"/>
              </a:rPr>
              <a:t>The new DOB will:</a:t>
            </a:r>
          </a:p>
          <a:p>
            <a:pPr marL="628650" lvl="1"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Ensure physical environment and structure of </a:t>
            </a:r>
            <a:r>
              <a:rPr lang="en-US" sz="2400" u="sng" dirty="0">
                <a:solidFill>
                  <a:schemeClr val="accent1"/>
                </a:solidFill>
                <a:latin typeface="Calibri" panose="020F0502020204030204" pitchFamily="34" charset="0"/>
                <a:cs typeface="Calibri" panose="020F0502020204030204" pitchFamily="34" charset="0"/>
              </a:rPr>
              <a:t>all buildings </a:t>
            </a:r>
            <a:r>
              <a:rPr lang="en-US" sz="2400" dirty="0">
                <a:solidFill>
                  <a:schemeClr val="accent1"/>
                </a:solidFill>
                <a:latin typeface="Calibri" panose="020F0502020204030204" pitchFamily="34" charset="0"/>
                <a:cs typeface="Calibri" panose="020F0502020204030204" pitchFamily="34" charset="0"/>
              </a:rPr>
              <a:t>in DC meet regulations and codes</a:t>
            </a:r>
          </a:p>
          <a:p>
            <a:pPr marL="628650" lvl="1"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Ensure the habitability and sanitary condition of </a:t>
            </a:r>
            <a:r>
              <a:rPr lang="en-US" sz="2400" u="sng" dirty="0">
                <a:solidFill>
                  <a:schemeClr val="accent1"/>
                </a:solidFill>
                <a:latin typeface="Calibri" panose="020F0502020204030204" pitchFamily="34" charset="0"/>
                <a:cs typeface="Calibri" panose="020F0502020204030204" pitchFamily="34" charset="0"/>
              </a:rPr>
              <a:t>all rental housing </a:t>
            </a:r>
            <a:r>
              <a:rPr lang="en-US" sz="2400" dirty="0">
                <a:solidFill>
                  <a:schemeClr val="accent1"/>
                </a:solidFill>
                <a:latin typeface="Calibri" panose="020F0502020204030204" pitchFamily="34" charset="0"/>
                <a:cs typeface="Calibri" panose="020F0502020204030204" pitchFamily="34" charset="0"/>
              </a:rPr>
              <a:t>in DC</a:t>
            </a:r>
          </a:p>
          <a:p>
            <a:pPr marL="628650" lvl="1"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a:lnSpc>
                <a:spcPct val="90000"/>
              </a:lnSpc>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2400" dirty="0">
              <a:solidFill>
                <a:schemeClr val="accent1"/>
              </a:solidFill>
              <a:latin typeface="Calibri" panose="020F0502020204030204" pitchFamily="34" charset="0"/>
              <a:cs typeface="Calibri" panose="020F0502020204030204" pitchFamily="34" charset="0"/>
            </a:endParaRPr>
          </a:p>
          <a:p>
            <a:pPr marL="171450" indent="-171450">
              <a:lnSpc>
                <a:spcPct val="90000"/>
              </a:lnSpc>
              <a:buFont typeface="Arial" panose="020B0604020202020204" pitchFamily="34" charset="0"/>
              <a:buChar char="•"/>
            </a:pPr>
            <a:endParaRPr lang="en-US" sz="1100"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6839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B583B-12CE-45E8-BD1B-0CC9FA2094F9}"/>
              </a:ext>
            </a:extLst>
          </p:cNvPr>
          <p:cNvSpPr>
            <a:spLocks noGrp="1"/>
          </p:cNvSpPr>
          <p:nvPr>
            <p:ph type="title"/>
          </p:nvPr>
        </p:nvSpPr>
        <p:spPr/>
        <p:txBody>
          <a:bodyPr/>
          <a:lstStyle/>
          <a:p>
            <a:r>
              <a:rPr lang="en-US" dirty="0"/>
              <a:t>Proposed DOB Law</a:t>
            </a:r>
          </a:p>
        </p:txBody>
      </p:sp>
      <p:sp>
        <p:nvSpPr>
          <p:cNvPr id="3" name="Rectangle 2">
            <a:extLst>
              <a:ext uri="{FF2B5EF4-FFF2-40B4-BE49-F238E27FC236}">
                <a16:creationId xmlns:a16="http://schemas.microsoft.com/office/drawing/2014/main" id="{5077E828-8048-47AE-94DF-B384F6B5B0F6}"/>
              </a:ext>
            </a:extLst>
          </p:cNvPr>
          <p:cNvSpPr/>
          <p:nvPr/>
        </p:nvSpPr>
        <p:spPr>
          <a:xfrm>
            <a:off x="210065" y="1606378"/>
            <a:ext cx="8785653" cy="1505027"/>
          </a:xfrm>
          <a:prstGeom prst="rect">
            <a:avLst/>
          </a:prstGeom>
        </p:spPr>
        <p:txBody>
          <a:bodyPr wrap="square">
            <a:spAutoFit/>
          </a:bodyPr>
          <a:lstStyle/>
          <a:p>
            <a:pPr marL="171450" indent="-171450">
              <a:lnSpc>
                <a:spcPct val="90000"/>
              </a:lnSpc>
              <a:buFont typeface="Arial" panose="020B0604020202020204" pitchFamily="34" charset="0"/>
              <a:buChar char="•"/>
            </a:pPr>
            <a:r>
              <a:rPr lang="en-US" sz="3000" dirty="0">
                <a:solidFill>
                  <a:schemeClr val="accent1"/>
                </a:solidFill>
                <a:latin typeface="Calibri" panose="020F0502020204030204" pitchFamily="34" charset="0"/>
                <a:cs typeface="Calibri" panose="020F0502020204030204" pitchFamily="34" charset="0"/>
              </a:rPr>
              <a:t>Creates a </a:t>
            </a:r>
            <a:r>
              <a:rPr lang="en-US" sz="3000" b="1" u="sng" dirty="0">
                <a:solidFill>
                  <a:schemeClr val="accent1"/>
                </a:solidFill>
                <a:latin typeface="Calibri" panose="020F0502020204030204" pitchFamily="34" charset="0"/>
                <a:cs typeface="Calibri" panose="020F0502020204030204" pitchFamily="34" charset="0"/>
              </a:rPr>
              <a:t>Director of Strategic Enforcement </a:t>
            </a:r>
            <a:r>
              <a:rPr lang="en-US" sz="3000" dirty="0">
                <a:solidFill>
                  <a:schemeClr val="accent1"/>
                </a:solidFill>
                <a:latin typeface="Calibri" panose="020F0502020204030204" pitchFamily="34" charset="0"/>
                <a:cs typeface="Calibri" panose="020F0502020204030204" pitchFamily="34" charset="0"/>
              </a:rPr>
              <a:t>to:</a:t>
            </a:r>
          </a:p>
          <a:p>
            <a:pPr marL="628650" lvl="1"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Monitor violations, inspection and reinspection</a:t>
            </a:r>
          </a:p>
          <a:p>
            <a:pPr marL="628650" lvl="1"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Use data driven techniques – monitoring violations, etc. </a:t>
            </a:r>
          </a:p>
          <a:p>
            <a:pPr marL="628650" lvl="1" indent="-171450">
              <a:lnSpc>
                <a:spcPct val="90000"/>
              </a:lnSpc>
              <a:buFont typeface="Arial" panose="020B0604020202020204" pitchFamily="34" charset="0"/>
              <a:buChar char="•"/>
            </a:pPr>
            <a:r>
              <a:rPr lang="en-US" sz="2400" dirty="0">
                <a:solidFill>
                  <a:schemeClr val="accent1"/>
                </a:solidFill>
                <a:latin typeface="Calibri" panose="020F0502020204030204" pitchFamily="34" charset="0"/>
                <a:cs typeface="Calibri" panose="020F0502020204030204" pitchFamily="34" charset="0"/>
              </a:rPr>
              <a:t>Manage violations and enforcement</a:t>
            </a:r>
          </a:p>
        </p:txBody>
      </p:sp>
    </p:spTree>
    <p:extLst>
      <p:ext uri="{BB962C8B-B14F-4D97-AF65-F5344CB8AC3E}">
        <p14:creationId xmlns:p14="http://schemas.microsoft.com/office/powerpoint/2010/main" val="266817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B4DB4-EC5D-4A76-895E-84B93F96F159}"/>
              </a:ext>
            </a:extLst>
          </p:cNvPr>
          <p:cNvSpPr>
            <a:spLocks noGrp="1"/>
          </p:cNvSpPr>
          <p:nvPr>
            <p:ph type="title"/>
          </p:nvPr>
        </p:nvSpPr>
        <p:spPr/>
        <p:txBody>
          <a:bodyPr/>
          <a:lstStyle/>
          <a:p>
            <a:r>
              <a:rPr lang="en-US" dirty="0"/>
              <a:t>Concerns with the Proposed Law</a:t>
            </a:r>
          </a:p>
        </p:txBody>
      </p:sp>
      <p:sp>
        <p:nvSpPr>
          <p:cNvPr id="3" name="Content Placeholder 2">
            <a:extLst>
              <a:ext uri="{FF2B5EF4-FFF2-40B4-BE49-F238E27FC236}">
                <a16:creationId xmlns:a16="http://schemas.microsoft.com/office/drawing/2014/main" id="{D0470975-E27C-44FC-8390-5FB3EE4D9B44}"/>
              </a:ext>
            </a:extLst>
          </p:cNvPr>
          <p:cNvSpPr>
            <a:spLocks noGrp="1"/>
          </p:cNvSpPr>
          <p:nvPr>
            <p:ph idx="1"/>
          </p:nvPr>
        </p:nvSpPr>
        <p:spPr/>
        <p:txBody>
          <a:bodyPr/>
          <a:lstStyle/>
          <a:p>
            <a:r>
              <a:rPr lang="en-US" dirty="0"/>
              <a:t>Lack of structure to ensure sufficient change</a:t>
            </a:r>
          </a:p>
          <a:p>
            <a:r>
              <a:rPr lang="en-US" dirty="0"/>
              <a:t>No meaningful enforcement requirements</a:t>
            </a:r>
          </a:p>
          <a:p>
            <a:r>
              <a:rPr lang="en-US" dirty="0"/>
              <a:t>Not enough to change culture of current DCRA</a:t>
            </a:r>
          </a:p>
          <a:p>
            <a:r>
              <a:rPr lang="en-US" dirty="0"/>
              <a:t>Not enough tenant protections built into the new system</a:t>
            </a:r>
          </a:p>
        </p:txBody>
      </p:sp>
    </p:spTree>
    <p:extLst>
      <p:ext uri="{BB962C8B-B14F-4D97-AF65-F5344CB8AC3E}">
        <p14:creationId xmlns:p14="http://schemas.microsoft.com/office/powerpoint/2010/main" val="1453284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3EBD-9327-4D54-BD9E-7CD81CEBD987}"/>
              </a:ext>
            </a:extLst>
          </p:cNvPr>
          <p:cNvSpPr>
            <a:spLocks noGrp="1"/>
          </p:cNvSpPr>
          <p:nvPr>
            <p:ph type="title"/>
          </p:nvPr>
        </p:nvSpPr>
        <p:spPr/>
        <p:txBody>
          <a:bodyPr/>
          <a:lstStyle/>
          <a:p>
            <a:r>
              <a:rPr lang="en-US" dirty="0"/>
              <a:t>Proposal to Strengthen Code Enforcement: </a:t>
            </a:r>
            <a:br>
              <a:rPr lang="en-US" dirty="0"/>
            </a:br>
            <a:r>
              <a:rPr lang="en-US" dirty="0"/>
              <a:t>A Third Agency</a:t>
            </a:r>
          </a:p>
        </p:txBody>
      </p:sp>
      <p:sp>
        <p:nvSpPr>
          <p:cNvPr id="3" name="Text Placeholder 2">
            <a:extLst>
              <a:ext uri="{FF2B5EF4-FFF2-40B4-BE49-F238E27FC236}">
                <a16:creationId xmlns:a16="http://schemas.microsoft.com/office/drawing/2014/main" id="{DAA8D1CC-AD98-42AD-90B0-77B2FED72AB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78167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B113-537E-4EF0-9D6B-3B0422212C92}"/>
              </a:ext>
            </a:extLst>
          </p:cNvPr>
          <p:cNvSpPr>
            <a:spLocks noGrp="1"/>
          </p:cNvSpPr>
          <p:nvPr>
            <p:ph type="title"/>
          </p:nvPr>
        </p:nvSpPr>
        <p:spPr/>
        <p:txBody>
          <a:bodyPr/>
          <a:lstStyle/>
          <a:p>
            <a:r>
              <a:rPr lang="en-US" dirty="0"/>
              <a:t>Making the New Law Stronger</a:t>
            </a:r>
          </a:p>
        </p:txBody>
      </p:sp>
      <p:sp>
        <p:nvSpPr>
          <p:cNvPr id="3" name="Content Placeholder 2">
            <a:extLst>
              <a:ext uri="{FF2B5EF4-FFF2-40B4-BE49-F238E27FC236}">
                <a16:creationId xmlns:a16="http://schemas.microsoft.com/office/drawing/2014/main" id="{79B8A73C-38B6-4256-BA02-DD64F0177FCF}"/>
              </a:ext>
            </a:extLst>
          </p:cNvPr>
          <p:cNvSpPr>
            <a:spLocks noGrp="1"/>
          </p:cNvSpPr>
          <p:nvPr>
            <p:ph idx="1"/>
          </p:nvPr>
        </p:nvSpPr>
        <p:spPr/>
        <p:txBody>
          <a:bodyPr/>
          <a:lstStyle/>
          <a:p>
            <a:r>
              <a:rPr lang="en-US" dirty="0"/>
              <a:t>Create a Separate Tenant Protection Agency Outside the Department of Buildings</a:t>
            </a:r>
          </a:p>
          <a:p>
            <a:pPr lvl="1"/>
            <a:r>
              <a:rPr lang="en-US" dirty="0"/>
              <a:t>Strong, unifying mission of protecting tenants and preserving the condition of affordable housing.</a:t>
            </a:r>
          </a:p>
          <a:p>
            <a:pPr lvl="1"/>
            <a:r>
              <a:rPr lang="en-US" dirty="0"/>
              <a:t>Creates one stop shop for tenants who can contact one agency for multiple types of inspections</a:t>
            </a:r>
          </a:p>
          <a:p>
            <a:pPr lvl="1"/>
            <a:r>
              <a:rPr lang="en-US" dirty="0"/>
              <a:t>Helps with creating a culture of consumer protection and promotion of public health</a:t>
            </a:r>
          </a:p>
          <a:p>
            <a:pPr marL="457200" lvl="1" indent="0">
              <a:buNone/>
            </a:pPr>
            <a:endParaRPr lang="en-US" dirty="0"/>
          </a:p>
        </p:txBody>
      </p:sp>
    </p:spTree>
    <p:extLst>
      <p:ext uri="{BB962C8B-B14F-4D97-AF65-F5344CB8AC3E}">
        <p14:creationId xmlns:p14="http://schemas.microsoft.com/office/powerpoint/2010/main" val="2170763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E6235-2A65-4B0E-A6BC-1E05E8BA639D}"/>
              </a:ext>
            </a:extLst>
          </p:cNvPr>
          <p:cNvSpPr>
            <a:spLocks noGrp="1"/>
          </p:cNvSpPr>
          <p:nvPr>
            <p:ph type="title"/>
          </p:nvPr>
        </p:nvSpPr>
        <p:spPr/>
        <p:txBody>
          <a:bodyPr/>
          <a:lstStyle/>
          <a:p>
            <a:r>
              <a:rPr lang="en-US" dirty="0"/>
              <a:t>Proposal: A Third Agency </a:t>
            </a:r>
            <a:br>
              <a:rPr lang="en-US" dirty="0"/>
            </a:br>
            <a:r>
              <a:rPr lang="en-US" dirty="0"/>
              <a:t>or a Stronger DOB</a:t>
            </a:r>
          </a:p>
        </p:txBody>
      </p:sp>
      <p:sp>
        <p:nvSpPr>
          <p:cNvPr id="3" name="Text Placeholder 2">
            <a:extLst>
              <a:ext uri="{FF2B5EF4-FFF2-40B4-BE49-F238E27FC236}">
                <a16:creationId xmlns:a16="http://schemas.microsoft.com/office/drawing/2014/main" id="{48DDB234-5D19-42CD-B39D-BD4CBE1A279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45818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B113-537E-4EF0-9D6B-3B0422212C92}"/>
              </a:ext>
            </a:extLst>
          </p:cNvPr>
          <p:cNvSpPr>
            <a:spLocks noGrp="1"/>
          </p:cNvSpPr>
          <p:nvPr>
            <p:ph type="title"/>
          </p:nvPr>
        </p:nvSpPr>
        <p:spPr/>
        <p:txBody>
          <a:bodyPr/>
          <a:lstStyle/>
          <a:p>
            <a:r>
              <a:rPr lang="en-US" dirty="0"/>
              <a:t>Making the New Law Stronger</a:t>
            </a:r>
          </a:p>
        </p:txBody>
      </p:sp>
      <p:sp>
        <p:nvSpPr>
          <p:cNvPr id="3" name="Content Placeholder 2">
            <a:extLst>
              <a:ext uri="{FF2B5EF4-FFF2-40B4-BE49-F238E27FC236}">
                <a16:creationId xmlns:a16="http://schemas.microsoft.com/office/drawing/2014/main" id="{79B8A73C-38B6-4256-BA02-DD64F0177FCF}"/>
              </a:ext>
            </a:extLst>
          </p:cNvPr>
          <p:cNvSpPr>
            <a:spLocks noGrp="1"/>
          </p:cNvSpPr>
          <p:nvPr>
            <p:ph idx="1"/>
          </p:nvPr>
        </p:nvSpPr>
        <p:spPr/>
        <p:txBody>
          <a:bodyPr/>
          <a:lstStyle/>
          <a:p>
            <a:r>
              <a:rPr lang="en-US" dirty="0"/>
              <a:t>Adequately Staff and Fund the Agency’s Inspectors</a:t>
            </a:r>
          </a:p>
          <a:p>
            <a:pPr lvl="1"/>
            <a:r>
              <a:rPr lang="en-US" dirty="0"/>
              <a:t>Ensure enough inspectors are on staff to provide for initial inspection and reinspection</a:t>
            </a:r>
          </a:p>
          <a:p>
            <a:pPr lvl="1"/>
            <a:r>
              <a:rPr lang="en-US" dirty="0"/>
              <a:t>Improve technology for better data collection, analysis and implementation of public health focused solutions</a:t>
            </a:r>
          </a:p>
          <a:p>
            <a:pPr lvl="1"/>
            <a:r>
              <a:rPr lang="en-US" dirty="0"/>
              <a:t>Streamline data collection so all divisions can share and access data</a:t>
            </a:r>
          </a:p>
          <a:p>
            <a:pPr lvl="1"/>
            <a:r>
              <a:rPr lang="en-US" dirty="0"/>
              <a:t>Look at other agencies best practices for collecting on-site data and information</a:t>
            </a:r>
          </a:p>
        </p:txBody>
      </p:sp>
    </p:spTree>
    <p:extLst>
      <p:ext uri="{BB962C8B-B14F-4D97-AF65-F5344CB8AC3E}">
        <p14:creationId xmlns:p14="http://schemas.microsoft.com/office/powerpoint/2010/main" val="2420750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B113-537E-4EF0-9D6B-3B0422212C92}"/>
              </a:ext>
            </a:extLst>
          </p:cNvPr>
          <p:cNvSpPr>
            <a:spLocks noGrp="1"/>
          </p:cNvSpPr>
          <p:nvPr>
            <p:ph type="title"/>
          </p:nvPr>
        </p:nvSpPr>
        <p:spPr/>
        <p:txBody>
          <a:bodyPr/>
          <a:lstStyle/>
          <a:p>
            <a:r>
              <a:rPr lang="en-US" dirty="0"/>
              <a:t>Making the New Law Stronger</a:t>
            </a:r>
          </a:p>
        </p:txBody>
      </p:sp>
      <p:sp>
        <p:nvSpPr>
          <p:cNvPr id="3" name="Content Placeholder 2">
            <a:extLst>
              <a:ext uri="{FF2B5EF4-FFF2-40B4-BE49-F238E27FC236}">
                <a16:creationId xmlns:a16="http://schemas.microsoft.com/office/drawing/2014/main" id="{79B8A73C-38B6-4256-BA02-DD64F0177FCF}"/>
              </a:ext>
            </a:extLst>
          </p:cNvPr>
          <p:cNvSpPr>
            <a:spLocks noGrp="1"/>
          </p:cNvSpPr>
          <p:nvPr>
            <p:ph idx="1"/>
          </p:nvPr>
        </p:nvSpPr>
        <p:spPr>
          <a:xfrm>
            <a:off x="628650" y="1726768"/>
            <a:ext cx="7886700" cy="4714323"/>
          </a:xfrm>
        </p:spPr>
        <p:txBody>
          <a:bodyPr/>
          <a:lstStyle/>
          <a:p>
            <a:r>
              <a:rPr lang="en-US" dirty="0"/>
              <a:t>Create a Public Health Division </a:t>
            </a:r>
          </a:p>
          <a:p>
            <a:pPr lvl="1"/>
            <a:r>
              <a:rPr lang="en-US" dirty="0"/>
              <a:t>Housing inspections are fundamentally about protecting public health and safety</a:t>
            </a:r>
          </a:p>
          <a:p>
            <a:pPr lvl="1"/>
            <a:r>
              <a:rPr lang="en-US" dirty="0"/>
              <a:t>Ensures individual inspectors, abatement and systemic work of the agency is informed by a public health perspective</a:t>
            </a:r>
          </a:p>
          <a:p>
            <a:pPr lvl="1"/>
            <a:r>
              <a:rPr lang="en-US" dirty="0"/>
              <a:t>Inspectors licensed in multiple areas including housing code enforcement, lead, mold, asbestos and extermination</a:t>
            </a:r>
          </a:p>
          <a:p>
            <a:pPr lvl="1"/>
            <a:r>
              <a:rPr lang="en-US" dirty="0"/>
              <a:t>Use good data to create housing hot spot mapping that identifies unhealthy housing clusters for proactive inspection, enforcement, and remediation</a:t>
            </a:r>
          </a:p>
          <a:p>
            <a:pPr marL="457200" lvl="1" indent="0">
              <a:buNone/>
            </a:pPr>
            <a:endParaRPr lang="en-US" dirty="0"/>
          </a:p>
        </p:txBody>
      </p:sp>
    </p:spTree>
    <p:extLst>
      <p:ext uri="{BB962C8B-B14F-4D97-AF65-F5344CB8AC3E}">
        <p14:creationId xmlns:p14="http://schemas.microsoft.com/office/powerpoint/2010/main" val="1537503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98CE38-7C92-47D0-961A-2707343F24FF}"/>
              </a:ext>
            </a:extLst>
          </p:cNvPr>
          <p:cNvPicPr>
            <a:picLocks noChangeAspect="1"/>
          </p:cNvPicPr>
          <p:nvPr/>
        </p:nvPicPr>
        <p:blipFill>
          <a:blip r:embed="rId2"/>
          <a:stretch>
            <a:fillRect/>
          </a:stretch>
        </p:blipFill>
        <p:spPr>
          <a:xfrm>
            <a:off x="-104643" y="123568"/>
            <a:ext cx="9065197" cy="6734432"/>
          </a:xfrm>
          <a:prstGeom prst="rect">
            <a:avLst/>
          </a:prstGeom>
        </p:spPr>
      </p:pic>
    </p:spTree>
    <p:extLst>
      <p:ext uri="{BB962C8B-B14F-4D97-AF65-F5344CB8AC3E}">
        <p14:creationId xmlns:p14="http://schemas.microsoft.com/office/powerpoint/2010/main" val="2487851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715C5E-0038-4D3F-AA61-225590B2AF87}"/>
              </a:ext>
            </a:extLst>
          </p:cNvPr>
          <p:cNvPicPr>
            <a:picLocks noChangeAspect="1"/>
          </p:cNvPicPr>
          <p:nvPr/>
        </p:nvPicPr>
        <p:blipFill>
          <a:blip r:embed="rId2"/>
          <a:stretch>
            <a:fillRect/>
          </a:stretch>
        </p:blipFill>
        <p:spPr>
          <a:xfrm>
            <a:off x="321276" y="296562"/>
            <a:ext cx="8564990" cy="6746168"/>
          </a:xfrm>
          <a:prstGeom prst="rect">
            <a:avLst/>
          </a:prstGeom>
        </p:spPr>
      </p:pic>
    </p:spTree>
    <p:extLst>
      <p:ext uri="{BB962C8B-B14F-4D97-AF65-F5344CB8AC3E}">
        <p14:creationId xmlns:p14="http://schemas.microsoft.com/office/powerpoint/2010/main" val="1674475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DACD8-ED9C-4CCF-8D62-7CB6BD9CF312}"/>
              </a:ext>
            </a:extLst>
          </p:cNvPr>
          <p:cNvSpPr>
            <a:spLocks noGrp="1"/>
          </p:cNvSpPr>
          <p:nvPr>
            <p:ph type="title"/>
          </p:nvPr>
        </p:nvSpPr>
        <p:spPr>
          <a:xfrm>
            <a:off x="628650" y="285135"/>
            <a:ext cx="7886700" cy="983226"/>
          </a:xfrm>
        </p:spPr>
        <p:txBody>
          <a:bodyPr/>
          <a:lstStyle/>
          <a:p>
            <a:r>
              <a:rPr lang="en-US" dirty="0"/>
              <a:t>B22-669 Department of Buildings Establishment Act of 2019</a:t>
            </a:r>
          </a:p>
        </p:txBody>
      </p:sp>
      <p:pic>
        <p:nvPicPr>
          <p:cNvPr id="5" name="Content Placeholder 4" descr="A drawing of a person&#10;&#10;Description automatically generated">
            <a:extLst>
              <a:ext uri="{FF2B5EF4-FFF2-40B4-BE49-F238E27FC236}">
                <a16:creationId xmlns:a16="http://schemas.microsoft.com/office/drawing/2014/main" id="{038D3D55-7B62-4EBC-B2FF-6945BF6E1E68}"/>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5073993" y="2065633"/>
            <a:ext cx="3242967" cy="2432226"/>
          </a:xfrm>
        </p:spPr>
      </p:pic>
      <p:sp>
        <p:nvSpPr>
          <p:cNvPr id="7" name="TextBox 6">
            <a:extLst>
              <a:ext uri="{FF2B5EF4-FFF2-40B4-BE49-F238E27FC236}">
                <a16:creationId xmlns:a16="http://schemas.microsoft.com/office/drawing/2014/main" id="{8F029687-FE78-4A2C-B5FF-19086EE43E15}"/>
              </a:ext>
            </a:extLst>
          </p:cNvPr>
          <p:cNvSpPr txBox="1"/>
          <p:nvPr/>
        </p:nvSpPr>
        <p:spPr>
          <a:xfrm>
            <a:off x="506627" y="2065633"/>
            <a:ext cx="4250724" cy="2326791"/>
          </a:xfrm>
          <a:prstGeom prst="rect">
            <a:avLst/>
          </a:prstGeom>
          <a:noFill/>
        </p:spPr>
        <p:txBody>
          <a:bodyPr wrap="square" lIns="0" tIns="0" rIns="0" bIns="0" rtlCol="0">
            <a:spAutoFit/>
          </a:bodyPr>
          <a:lstStyle/>
          <a:p>
            <a:pPr>
              <a:lnSpc>
                <a:spcPct val="90000"/>
              </a:lnSpc>
            </a:pPr>
            <a:r>
              <a:rPr lang="en-US" sz="2800" dirty="0">
                <a:solidFill>
                  <a:schemeClr val="accent1"/>
                </a:solidFill>
                <a:latin typeface="Calibri" panose="020F0502020204030204" pitchFamily="34" charset="0"/>
                <a:cs typeface="Calibri" panose="020F0502020204030204" pitchFamily="34" charset="0"/>
              </a:rPr>
              <a:t>Introduced by Chairman Mendelson and Councilmembers Gross, Nadeau, R. White, T. White, Allen, Bonds, McDuffie, Silverman and </a:t>
            </a:r>
            <a:r>
              <a:rPr lang="en-US" sz="2800" dirty="0" err="1">
                <a:solidFill>
                  <a:schemeClr val="accent1"/>
                </a:solidFill>
                <a:latin typeface="Calibri" panose="020F0502020204030204" pitchFamily="34" charset="0"/>
                <a:cs typeface="Calibri" panose="020F0502020204030204" pitchFamily="34" charset="0"/>
              </a:rPr>
              <a:t>Cheh</a:t>
            </a:r>
            <a:endParaRPr lang="en-US" sz="2800" dirty="0">
              <a:solidFill>
                <a:schemeClr val="accent1"/>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FEE0FBC2-B208-43CE-A020-436EAEDA4F18}"/>
              </a:ext>
            </a:extLst>
          </p:cNvPr>
          <p:cNvSpPr txBox="1"/>
          <p:nvPr/>
        </p:nvSpPr>
        <p:spPr>
          <a:xfrm>
            <a:off x="506627" y="4814042"/>
            <a:ext cx="8229600" cy="1551194"/>
          </a:xfrm>
          <a:prstGeom prst="rect">
            <a:avLst/>
          </a:prstGeom>
          <a:noFill/>
        </p:spPr>
        <p:txBody>
          <a:bodyPr wrap="square" lIns="0" tIns="0" rIns="0" bIns="0" rtlCol="0">
            <a:spAutoFit/>
          </a:bodyPr>
          <a:lstStyle/>
          <a:p>
            <a:pPr>
              <a:lnSpc>
                <a:spcPct val="90000"/>
              </a:lnSpc>
            </a:pPr>
            <a:r>
              <a:rPr lang="en-US" sz="2800" dirty="0">
                <a:solidFill>
                  <a:schemeClr val="accent1"/>
                </a:solidFill>
                <a:latin typeface="Calibri" panose="020F0502020204030204" pitchFamily="34" charset="0"/>
                <a:cs typeface="Calibri" panose="020F0502020204030204" pitchFamily="34" charset="0"/>
              </a:rPr>
              <a:t>Hearing initially held on April 19, 2018; second hearing held on December 10, 2019 on an Office of Inspector General report that has not yet been released about DCRA and the Department of Buildings</a:t>
            </a:r>
          </a:p>
        </p:txBody>
      </p:sp>
    </p:spTree>
    <p:extLst>
      <p:ext uri="{BB962C8B-B14F-4D97-AF65-F5344CB8AC3E}">
        <p14:creationId xmlns:p14="http://schemas.microsoft.com/office/powerpoint/2010/main" val="3803996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685800" y="2222174"/>
            <a:ext cx="7886700" cy="1192433"/>
          </a:xfrm>
        </p:spPr>
        <p:txBody>
          <a:bodyPr>
            <a:normAutofit/>
          </a:bodyPr>
          <a:lstStyle/>
          <a:p>
            <a:pPr marL="0" indent="0" algn="ctr" eaLnBrk="1" hangingPunct="1">
              <a:lnSpc>
                <a:spcPct val="90000"/>
              </a:lnSpc>
              <a:buNone/>
            </a:pPr>
            <a:r>
              <a:rPr lang="en-US" altLang="en-US" sz="7000" b="1" dirty="0">
                <a:solidFill>
                  <a:schemeClr val="bg2"/>
                </a:solidFill>
              </a:rPr>
              <a:t>Questions?</a:t>
            </a:r>
            <a:endParaRPr lang="en-US" altLang="en-US" sz="7000" dirty="0">
              <a:solidFill>
                <a:schemeClr val="tx2"/>
              </a:solidFill>
            </a:endParaRPr>
          </a:p>
          <a:p>
            <a:pPr marL="0" indent="0" algn="ctr">
              <a:lnSpc>
                <a:spcPct val="90000"/>
              </a:lnSpc>
              <a:buNone/>
            </a:pPr>
            <a:endParaRPr lang="en-US" altLang="en-US" sz="7000" dirty="0">
              <a:solidFill>
                <a:schemeClr val="tx2"/>
              </a:solidFill>
            </a:endParaRPr>
          </a:p>
          <a:p>
            <a:pPr algn="ctr">
              <a:lnSpc>
                <a:spcPct val="90000"/>
              </a:lnSpc>
            </a:pPr>
            <a:endParaRPr lang="en-US" altLang="en-US" sz="7000" dirty="0">
              <a:solidFill>
                <a:schemeClr val="tx2"/>
              </a:solidFill>
            </a:endParaRPr>
          </a:p>
          <a:p>
            <a:pPr lvl="1" algn="ctr">
              <a:lnSpc>
                <a:spcPct val="90000"/>
              </a:lnSpc>
            </a:pPr>
            <a:endParaRPr lang="en-US" altLang="en-US" sz="7000" dirty="0">
              <a:solidFill>
                <a:schemeClr val="tx2"/>
              </a:solidFill>
            </a:endParaRPr>
          </a:p>
          <a:p>
            <a:pPr lvl="1" algn="ctr">
              <a:lnSpc>
                <a:spcPct val="90000"/>
              </a:lnSpc>
            </a:pPr>
            <a:endParaRPr lang="en-US" altLang="en-US" sz="7000" dirty="0">
              <a:solidFill>
                <a:schemeClr val="tx2"/>
              </a:solidFill>
            </a:endParaRPr>
          </a:p>
        </p:txBody>
      </p:sp>
      <p:sp>
        <p:nvSpPr>
          <p:cNvPr id="6" name="Rectangle 3"/>
          <p:cNvSpPr txBox="1">
            <a:spLocks noChangeArrowheads="1"/>
          </p:cNvSpPr>
          <p:nvPr/>
        </p:nvSpPr>
        <p:spPr>
          <a:xfrm>
            <a:off x="-65039" y="5589001"/>
            <a:ext cx="1219200" cy="1066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pPr>
            <a:endParaRPr lang="en-US" altLang="en-US" sz="2600" dirty="0">
              <a:solidFill>
                <a:schemeClr val="tx2"/>
              </a:solidFill>
            </a:endParaRPr>
          </a:p>
          <a:p>
            <a:pPr algn="ctr">
              <a:lnSpc>
                <a:spcPct val="90000"/>
              </a:lnSpc>
            </a:pPr>
            <a:endParaRPr lang="en-US" altLang="en-US" sz="2600" dirty="0">
              <a:solidFill>
                <a:schemeClr val="tx2"/>
              </a:solidFill>
            </a:endParaRPr>
          </a:p>
          <a:p>
            <a:pPr algn="ctr">
              <a:lnSpc>
                <a:spcPct val="90000"/>
              </a:lnSpc>
            </a:pPr>
            <a:endParaRPr lang="en-US" altLang="en-US" sz="2600" dirty="0">
              <a:solidFill>
                <a:schemeClr val="tx2"/>
              </a:solidFill>
            </a:endParaRPr>
          </a:p>
          <a:p>
            <a:pPr lvl="1" algn="ctr">
              <a:lnSpc>
                <a:spcPct val="90000"/>
              </a:lnSpc>
            </a:pPr>
            <a:endParaRPr lang="en-US" altLang="en-US" sz="1800" dirty="0">
              <a:solidFill>
                <a:schemeClr val="tx2"/>
              </a:solidFill>
            </a:endParaRPr>
          </a:p>
          <a:p>
            <a:pPr lvl="1" algn="ctr">
              <a:lnSpc>
                <a:spcPct val="90000"/>
              </a:lnSpc>
            </a:pPr>
            <a:endParaRPr lang="en-US" altLang="en-US" sz="1800" dirty="0">
              <a:solidFill>
                <a:schemeClr val="tx2"/>
              </a:solidFill>
            </a:endParaRPr>
          </a:p>
        </p:txBody>
      </p:sp>
      <p:sp>
        <p:nvSpPr>
          <p:cNvPr id="7" name="Rectangle 3"/>
          <p:cNvSpPr txBox="1">
            <a:spLocks noChangeArrowheads="1"/>
          </p:cNvSpPr>
          <p:nvPr/>
        </p:nvSpPr>
        <p:spPr>
          <a:xfrm>
            <a:off x="3581400" y="5562600"/>
            <a:ext cx="1219200" cy="1066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pPr>
            <a:endParaRPr lang="en-US" altLang="en-US" sz="2600" dirty="0">
              <a:solidFill>
                <a:srgbClr val="FF6600"/>
              </a:solidFill>
              <a:latin typeface="Arial"/>
              <a:cs typeface="Arial"/>
            </a:endParaRPr>
          </a:p>
          <a:p>
            <a:pPr algn="ctr">
              <a:lnSpc>
                <a:spcPct val="90000"/>
              </a:lnSpc>
            </a:pPr>
            <a:endParaRPr lang="en-US" altLang="en-US" sz="2600" dirty="0">
              <a:solidFill>
                <a:srgbClr val="FF6600"/>
              </a:solidFill>
              <a:latin typeface="Arial"/>
              <a:cs typeface="Arial"/>
            </a:endParaRPr>
          </a:p>
          <a:p>
            <a:pPr algn="ctr">
              <a:lnSpc>
                <a:spcPct val="90000"/>
              </a:lnSpc>
            </a:pPr>
            <a:endParaRPr lang="en-US" altLang="en-US" sz="2600" dirty="0">
              <a:solidFill>
                <a:srgbClr val="FF6600"/>
              </a:solidFill>
              <a:latin typeface="Arial"/>
              <a:cs typeface="Arial"/>
            </a:endParaRPr>
          </a:p>
          <a:p>
            <a:pPr lvl="1" algn="ctr">
              <a:lnSpc>
                <a:spcPct val="90000"/>
              </a:lnSpc>
            </a:pPr>
            <a:endParaRPr lang="en-US" altLang="en-US" sz="1800" dirty="0">
              <a:solidFill>
                <a:srgbClr val="FF6600"/>
              </a:solidFill>
              <a:latin typeface="Arial"/>
              <a:cs typeface="Arial"/>
            </a:endParaRPr>
          </a:p>
          <a:p>
            <a:pPr lvl="1" algn="ctr">
              <a:lnSpc>
                <a:spcPct val="90000"/>
              </a:lnSpc>
            </a:pPr>
            <a:endParaRPr lang="en-US" altLang="en-US" sz="1800" dirty="0">
              <a:solidFill>
                <a:srgbClr val="FF6600"/>
              </a:solidFill>
              <a:latin typeface="Arial"/>
              <a:cs typeface="Arial"/>
            </a:endParaRPr>
          </a:p>
        </p:txBody>
      </p:sp>
      <p:sp>
        <p:nvSpPr>
          <p:cNvPr id="8" name="Rectangle 3"/>
          <p:cNvSpPr txBox="1">
            <a:spLocks noChangeArrowheads="1"/>
          </p:cNvSpPr>
          <p:nvPr/>
        </p:nvSpPr>
        <p:spPr>
          <a:xfrm>
            <a:off x="2514600" y="5486400"/>
            <a:ext cx="1219200" cy="1066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pPr>
            <a:endParaRPr lang="en-US" altLang="en-US" sz="2600" dirty="0">
              <a:solidFill>
                <a:schemeClr val="tx1">
                  <a:lumMod val="60000"/>
                  <a:lumOff val="40000"/>
                </a:schemeClr>
              </a:solidFill>
            </a:endParaRPr>
          </a:p>
          <a:p>
            <a:pPr algn="ctr">
              <a:lnSpc>
                <a:spcPct val="90000"/>
              </a:lnSpc>
            </a:pPr>
            <a:endParaRPr lang="en-US" altLang="en-US" sz="2600" dirty="0">
              <a:solidFill>
                <a:schemeClr val="tx1">
                  <a:lumMod val="60000"/>
                  <a:lumOff val="40000"/>
                </a:schemeClr>
              </a:solidFill>
            </a:endParaRPr>
          </a:p>
          <a:p>
            <a:pPr algn="ctr">
              <a:lnSpc>
                <a:spcPct val="90000"/>
              </a:lnSpc>
            </a:pPr>
            <a:endParaRPr lang="en-US" altLang="en-US" sz="2600" dirty="0">
              <a:solidFill>
                <a:schemeClr val="tx1">
                  <a:lumMod val="60000"/>
                  <a:lumOff val="40000"/>
                </a:schemeClr>
              </a:solidFill>
            </a:endParaRPr>
          </a:p>
          <a:p>
            <a:pPr lvl="1" algn="ctr">
              <a:lnSpc>
                <a:spcPct val="90000"/>
              </a:lnSpc>
            </a:pPr>
            <a:endParaRPr lang="en-US" altLang="en-US" sz="1800" dirty="0">
              <a:solidFill>
                <a:schemeClr val="tx1">
                  <a:lumMod val="60000"/>
                  <a:lumOff val="40000"/>
                </a:schemeClr>
              </a:solidFill>
            </a:endParaRPr>
          </a:p>
          <a:p>
            <a:pPr lvl="1" algn="ctr">
              <a:lnSpc>
                <a:spcPct val="90000"/>
              </a:lnSpc>
            </a:pPr>
            <a:endParaRPr lang="en-US" altLang="en-US" sz="1800" dirty="0">
              <a:solidFill>
                <a:schemeClr val="tx1">
                  <a:lumMod val="60000"/>
                  <a:lumOff val="40000"/>
                </a:schemeClr>
              </a:solidFill>
            </a:endParaRPr>
          </a:p>
        </p:txBody>
      </p:sp>
      <p:sp>
        <p:nvSpPr>
          <p:cNvPr id="9" name="Rectangle 3"/>
          <p:cNvSpPr txBox="1">
            <a:spLocks noChangeArrowheads="1"/>
          </p:cNvSpPr>
          <p:nvPr/>
        </p:nvSpPr>
        <p:spPr>
          <a:xfrm>
            <a:off x="4648200" y="5867400"/>
            <a:ext cx="1219200" cy="144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pPr>
            <a:endParaRPr lang="en-US" altLang="en-US" sz="2600" dirty="0">
              <a:solidFill>
                <a:srgbClr val="008000"/>
              </a:solidFill>
            </a:endParaRPr>
          </a:p>
          <a:p>
            <a:pPr algn="ctr">
              <a:lnSpc>
                <a:spcPct val="90000"/>
              </a:lnSpc>
            </a:pPr>
            <a:endParaRPr lang="en-US" altLang="en-US" sz="2600" dirty="0">
              <a:solidFill>
                <a:srgbClr val="008000"/>
              </a:solidFill>
            </a:endParaRPr>
          </a:p>
          <a:p>
            <a:pPr algn="ctr">
              <a:lnSpc>
                <a:spcPct val="90000"/>
              </a:lnSpc>
            </a:pPr>
            <a:endParaRPr lang="en-US" altLang="en-US" sz="2600" dirty="0">
              <a:solidFill>
                <a:srgbClr val="008000"/>
              </a:solidFill>
            </a:endParaRPr>
          </a:p>
          <a:p>
            <a:pPr lvl="1" algn="ctr">
              <a:lnSpc>
                <a:spcPct val="90000"/>
              </a:lnSpc>
            </a:pPr>
            <a:endParaRPr lang="en-US" altLang="en-US" sz="1800" dirty="0">
              <a:solidFill>
                <a:srgbClr val="008000"/>
              </a:solidFill>
            </a:endParaRPr>
          </a:p>
          <a:p>
            <a:pPr lvl="1" algn="ctr">
              <a:lnSpc>
                <a:spcPct val="90000"/>
              </a:lnSpc>
            </a:pPr>
            <a:endParaRPr lang="en-US" altLang="en-US" sz="1800" dirty="0">
              <a:solidFill>
                <a:srgbClr val="008000"/>
              </a:solidFill>
            </a:endParaRPr>
          </a:p>
        </p:txBody>
      </p:sp>
      <p:sp>
        <p:nvSpPr>
          <p:cNvPr id="10" name="Rectangle 3"/>
          <p:cNvSpPr txBox="1">
            <a:spLocks noChangeArrowheads="1"/>
          </p:cNvSpPr>
          <p:nvPr/>
        </p:nvSpPr>
        <p:spPr>
          <a:xfrm>
            <a:off x="7315200" y="5086135"/>
            <a:ext cx="1219200" cy="1066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pPr>
            <a:endParaRPr lang="en-US" altLang="en-US" sz="2600" dirty="0">
              <a:solidFill>
                <a:srgbClr val="000090"/>
              </a:solidFill>
            </a:endParaRPr>
          </a:p>
          <a:p>
            <a:pPr algn="ctr">
              <a:lnSpc>
                <a:spcPct val="90000"/>
              </a:lnSpc>
            </a:pPr>
            <a:endParaRPr lang="en-US" altLang="en-US" sz="2600" dirty="0">
              <a:solidFill>
                <a:srgbClr val="000090"/>
              </a:solidFill>
            </a:endParaRPr>
          </a:p>
          <a:p>
            <a:pPr algn="ctr">
              <a:lnSpc>
                <a:spcPct val="90000"/>
              </a:lnSpc>
            </a:pPr>
            <a:endParaRPr lang="en-US" altLang="en-US" sz="2600" dirty="0">
              <a:solidFill>
                <a:srgbClr val="000090"/>
              </a:solidFill>
            </a:endParaRPr>
          </a:p>
          <a:p>
            <a:pPr lvl="1" algn="ctr">
              <a:lnSpc>
                <a:spcPct val="90000"/>
              </a:lnSpc>
            </a:pPr>
            <a:endParaRPr lang="en-US" altLang="en-US" sz="1800" dirty="0">
              <a:solidFill>
                <a:srgbClr val="000090"/>
              </a:solidFill>
            </a:endParaRPr>
          </a:p>
          <a:p>
            <a:pPr lvl="1" algn="ctr">
              <a:lnSpc>
                <a:spcPct val="90000"/>
              </a:lnSpc>
            </a:pPr>
            <a:endParaRPr lang="en-US" altLang="en-US" sz="1800" dirty="0">
              <a:solidFill>
                <a:srgbClr val="000090"/>
              </a:solidFill>
            </a:endParaRPr>
          </a:p>
        </p:txBody>
      </p:sp>
      <p:sp>
        <p:nvSpPr>
          <p:cNvPr id="11" name="Rectangle 3"/>
          <p:cNvSpPr txBox="1">
            <a:spLocks noChangeArrowheads="1"/>
          </p:cNvSpPr>
          <p:nvPr/>
        </p:nvSpPr>
        <p:spPr>
          <a:xfrm>
            <a:off x="685800" y="5562600"/>
            <a:ext cx="1219200" cy="1066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pPr>
            <a:endParaRPr lang="en-US" altLang="en-US" sz="2600" dirty="0">
              <a:solidFill>
                <a:srgbClr val="C82FCA"/>
              </a:solidFill>
            </a:endParaRPr>
          </a:p>
          <a:p>
            <a:pPr algn="ctr">
              <a:lnSpc>
                <a:spcPct val="90000"/>
              </a:lnSpc>
            </a:pPr>
            <a:endParaRPr lang="en-US" altLang="en-US" sz="2600" dirty="0">
              <a:solidFill>
                <a:srgbClr val="C82FCA"/>
              </a:solidFill>
            </a:endParaRPr>
          </a:p>
          <a:p>
            <a:pPr algn="ctr">
              <a:lnSpc>
                <a:spcPct val="90000"/>
              </a:lnSpc>
            </a:pPr>
            <a:endParaRPr lang="en-US" altLang="en-US" sz="2600" dirty="0">
              <a:solidFill>
                <a:srgbClr val="C82FCA"/>
              </a:solidFill>
            </a:endParaRPr>
          </a:p>
          <a:p>
            <a:pPr lvl="1" algn="ctr">
              <a:lnSpc>
                <a:spcPct val="90000"/>
              </a:lnSpc>
            </a:pPr>
            <a:endParaRPr lang="en-US" altLang="en-US" sz="1800" dirty="0">
              <a:solidFill>
                <a:srgbClr val="C82FCA"/>
              </a:solidFill>
            </a:endParaRPr>
          </a:p>
          <a:p>
            <a:pPr lvl="1" algn="ctr">
              <a:lnSpc>
                <a:spcPct val="90000"/>
              </a:lnSpc>
            </a:pPr>
            <a:endParaRPr lang="en-US" altLang="en-US" sz="1800" dirty="0">
              <a:solidFill>
                <a:srgbClr val="C82FCA"/>
              </a:solidFill>
            </a:endParaRPr>
          </a:p>
        </p:txBody>
      </p:sp>
      <p:sp>
        <p:nvSpPr>
          <p:cNvPr id="12" name="Rectangle 3"/>
          <p:cNvSpPr txBox="1">
            <a:spLocks noChangeArrowheads="1"/>
          </p:cNvSpPr>
          <p:nvPr/>
        </p:nvSpPr>
        <p:spPr>
          <a:xfrm>
            <a:off x="6359399" y="5631267"/>
            <a:ext cx="1219200" cy="1066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pPr>
            <a:endParaRPr lang="en-US" altLang="en-US" sz="2600" dirty="0">
              <a:solidFill>
                <a:schemeClr val="accent6">
                  <a:lumMod val="75000"/>
                </a:schemeClr>
              </a:solidFill>
            </a:endParaRPr>
          </a:p>
          <a:p>
            <a:pPr algn="ctr">
              <a:lnSpc>
                <a:spcPct val="90000"/>
              </a:lnSpc>
            </a:pPr>
            <a:endParaRPr lang="en-US" altLang="en-US" sz="2600" dirty="0">
              <a:solidFill>
                <a:schemeClr val="accent6">
                  <a:lumMod val="75000"/>
                </a:schemeClr>
              </a:solidFill>
            </a:endParaRPr>
          </a:p>
          <a:p>
            <a:pPr algn="ctr">
              <a:lnSpc>
                <a:spcPct val="90000"/>
              </a:lnSpc>
            </a:pPr>
            <a:endParaRPr lang="en-US" altLang="en-US" sz="2600" dirty="0">
              <a:solidFill>
                <a:schemeClr val="accent6">
                  <a:lumMod val="75000"/>
                </a:schemeClr>
              </a:solidFill>
            </a:endParaRPr>
          </a:p>
          <a:p>
            <a:pPr lvl="1" algn="ctr">
              <a:lnSpc>
                <a:spcPct val="90000"/>
              </a:lnSpc>
            </a:pPr>
            <a:endParaRPr lang="en-US" altLang="en-US" sz="1800" dirty="0">
              <a:solidFill>
                <a:schemeClr val="accent6">
                  <a:lumMod val="75000"/>
                </a:schemeClr>
              </a:solidFill>
            </a:endParaRPr>
          </a:p>
          <a:p>
            <a:pPr lvl="1" algn="ctr">
              <a:lnSpc>
                <a:spcPct val="90000"/>
              </a:lnSpc>
            </a:pPr>
            <a:endParaRPr lang="en-US" altLang="en-US" sz="1800" dirty="0">
              <a:solidFill>
                <a:schemeClr val="accent6">
                  <a:lumMod val="75000"/>
                </a:schemeClr>
              </a:solidFill>
            </a:endParaRPr>
          </a:p>
        </p:txBody>
      </p:sp>
      <p:sp>
        <p:nvSpPr>
          <p:cNvPr id="13" name="Rectangle 3"/>
          <p:cNvSpPr txBox="1">
            <a:spLocks noChangeArrowheads="1"/>
          </p:cNvSpPr>
          <p:nvPr/>
        </p:nvSpPr>
        <p:spPr>
          <a:xfrm>
            <a:off x="1600200" y="5410200"/>
            <a:ext cx="1219200" cy="1066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pPr>
            <a:endParaRPr lang="en-US" altLang="en-US" sz="2600" dirty="0">
              <a:solidFill>
                <a:srgbClr val="FFFF00"/>
              </a:solidFill>
              <a:latin typeface="Arial"/>
              <a:cs typeface="Arial"/>
            </a:endParaRPr>
          </a:p>
          <a:p>
            <a:pPr algn="ctr">
              <a:lnSpc>
                <a:spcPct val="90000"/>
              </a:lnSpc>
            </a:pPr>
            <a:endParaRPr lang="en-US" altLang="en-US" sz="2600" dirty="0">
              <a:solidFill>
                <a:srgbClr val="FFFF00"/>
              </a:solidFill>
              <a:latin typeface="Arial"/>
              <a:cs typeface="Arial"/>
            </a:endParaRPr>
          </a:p>
          <a:p>
            <a:pPr algn="ctr">
              <a:lnSpc>
                <a:spcPct val="90000"/>
              </a:lnSpc>
            </a:pPr>
            <a:endParaRPr lang="en-US" altLang="en-US" sz="2600" dirty="0">
              <a:solidFill>
                <a:srgbClr val="FFFF00"/>
              </a:solidFill>
              <a:latin typeface="Arial"/>
              <a:cs typeface="Arial"/>
            </a:endParaRPr>
          </a:p>
          <a:p>
            <a:pPr lvl="1" algn="ctr">
              <a:lnSpc>
                <a:spcPct val="90000"/>
              </a:lnSpc>
            </a:pPr>
            <a:endParaRPr lang="en-US" altLang="en-US" sz="1800" dirty="0">
              <a:solidFill>
                <a:srgbClr val="FFFF00"/>
              </a:solidFill>
              <a:latin typeface="Arial"/>
              <a:cs typeface="Arial"/>
            </a:endParaRPr>
          </a:p>
          <a:p>
            <a:pPr lvl="1" algn="ctr">
              <a:lnSpc>
                <a:spcPct val="90000"/>
              </a:lnSpc>
            </a:pPr>
            <a:endParaRPr lang="en-US" altLang="en-US" sz="1800" dirty="0">
              <a:solidFill>
                <a:srgbClr val="FFFF00"/>
              </a:solidFill>
              <a:latin typeface="Arial"/>
              <a:cs typeface="Arial"/>
            </a:endParaRPr>
          </a:p>
        </p:txBody>
      </p:sp>
      <p:sp>
        <p:nvSpPr>
          <p:cNvPr id="15" name="Rectangle 3">
            <a:extLst>
              <a:ext uri="{FF2B5EF4-FFF2-40B4-BE49-F238E27FC236}">
                <a16:creationId xmlns:a16="http://schemas.microsoft.com/office/drawing/2014/main" id="{01E869B2-6B3E-4107-B9ED-6BDA2FAACFA5}"/>
              </a:ext>
            </a:extLst>
          </p:cNvPr>
          <p:cNvSpPr txBox="1">
            <a:spLocks noChangeArrowheads="1"/>
          </p:cNvSpPr>
          <p:nvPr/>
        </p:nvSpPr>
        <p:spPr>
          <a:xfrm>
            <a:off x="152400" y="4033392"/>
            <a:ext cx="8991600" cy="13335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pPr>
            <a:endParaRPr lang="en-US" altLang="en-US" sz="3500" dirty="0">
              <a:solidFill>
                <a:srgbClr val="704BB2"/>
              </a:solidFill>
            </a:endParaRPr>
          </a:p>
          <a:p>
            <a:pPr algn="ctr">
              <a:lnSpc>
                <a:spcPct val="90000"/>
              </a:lnSpc>
            </a:pPr>
            <a:endParaRPr lang="en-US" altLang="en-US" sz="3500" dirty="0">
              <a:solidFill>
                <a:srgbClr val="704BB2"/>
              </a:solidFill>
            </a:endParaRPr>
          </a:p>
          <a:p>
            <a:pPr algn="ctr">
              <a:lnSpc>
                <a:spcPct val="90000"/>
              </a:lnSpc>
            </a:pPr>
            <a:endParaRPr lang="en-US" altLang="en-US" sz="3500" dirty="0">
              <a:solidFill>
                <a:srgbClr val="704BB2"/>
              </a:solidFill>
            </a:endParaRPr>
          </a:p>
          <a:p>
            <a:pPr lvl="1" algn="ctr">
              <a:lnSpc>
                <a:spcPct val="90000"/>
              </a:lnSpc>
            </a:pPr>
            <a:endParaRPr lang="en-US" altLang="en-US" sz="3500" dirty="0">
              <a:solidFill>
                <a:srgbClr val="704BB2"/>
              </a:solidFill>
            </a:endParaRPr>
          </a:p>
          <a:p>
            <a:pPr lvl="1" algn="ctr">
              <a:lnSpc>
                <a:spcPct val="90000"/>
              </a:lnSpc>
            </a:pPr>
            <a:endParaRPr lang="en-US" altLang="en-US" sz="3500" dirty="0">
              <a:solidFill>
                <a:srgbClr val="704BB2"/>
              </a:solidFill>
            </a:endParaRPr>
          </a:p>
        </p:txBody>
      </p:sp>
    </p:spTree>
    <p:extLst>
      <p:ext uri="{BB962C8B-B14F-4D97-AF65-F5344CB8AC3E}">
        <p14:creationId xmlns:p14="http://schemas.microsoft.com/office/powerpoint/2010/main" val="324775988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4E54-D38A-244A-A2CF-1B312EC5E14E}"/>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2186385676"/>
      </p:ext>
    </p:extLst>
  </p:cSld>
  <p:clrMapOvr>
    <a:masterClrMapping/>
  </p:clrMapOvr>
</p:sld>
</file>

<file path=ppt/theme/theme1.xml><?xml version="1.0" encoding="utf-8"?>
<a:theme xmlns:a="http://schemas.openxmlformats.org/drawingml/2006/main" name="Office Theme">
  <a:themeElements>
    <a:clrScheme name="CLC">
      <a:dk1>
        <a:srgbClr val="000000"/>
      </a:dk1>
      <a:lt1>
        <a:srgbClr val="FFFFFF"/>
      </a:lt1>
      <a:dk2>
        <a:srgbClr val="0D79BE"/>
      </a:dk2>
      <a:lt2>
        <a:srgbClr val="F79720"/>
      </a:lt2>
      <a:accent1>
        <a:srgbClr val="002A5B"/>
      </a:accent1>
      <a:accent2>
        <a:srgbClr val="8CC63E"/>
      </a:accent2>
      <a:accent3>
        <a:srgbClr val="88CADE"/>
      </a:accent3>
      <a:accent4>
        <a:srgbClr val="DBD8D6"/>
      </a:accent4>
      <a:accent5>
        <a:srgbClr val="FDE018"/>
      </a:accent5>
      <a:accent6>
        <a:srgbClr val="EF4B5D"/>
      </a:accent6>
      <a:hlink>
        <a:srgbClr val="0D79BE"/>
      </a:hlink>
      <a:folHlink>
        <a:srgbClr val="492265"/>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nSpc>
            <a:spcPct val="90000"/>
          </a:lnSpc>
          <a:defRPr sz="1100" dirty="0">
            <a:solidFill>
              <a:schemeClr val="accent1"/>
            </a:solidFill>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1D2385D1A84E4AAF409790C99CD4FE" ma:contentTypeVersion="13" ma:contentTypeDescription="Create a new document." ma:contentTypeScope="" ma:versionID="83d8385821a934231c9a45e9213f2944">
  <xsd:schema xmlns:xsd="http://www.w3.org/2001/XMLSchema" xmlns:xs="http://www.w3.org/2001/XMLSchema" xmlns:p="http://schemas.microsoft.com/office/2006/metadata/properties" xmlns:ns3="7bc1edac-e280-4ddc-9b70-c1c9944f4900" xmlns:ns4="0acbc6f5-07dd-4f19-bc98-f857646b7e4b" targetNamespace="http://schemas.microsoft.com/office/2006/metadata/properties" ma:root="true" ma:fieldsID="841140dd95ba7a3af2646db385e261a3" ns3:_="" ns4:_="">
    <xsd:import namespace="7bc1edac-e280-4ddc-9b70-c1c9944f4900"/>
    <xsd:import namespace="0acbc6f5-07dd-4f19-bc98-f857646b7e4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AutoKeyPoints" minOccurs="0"/>
                <xsd:element ref="ns4:MediaServiceKeyPoint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c1edac-e280-4ddc-9b70-c1c9944f490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cbc6f5-07dd-4f19-bc98-f857646b7e4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7FA3E07-3837-4602-9CAF-23E1D97690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c1edac-e280-4ddc-9b70-c1c9944f4900"/>
    <ds:schemaRef ds:uri="0acbc6f5-07dd-4f19-bc98-f857646b7e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96B1E38-07EF-4C74-8DD5-07F8EBD7538F}">
  <ds:schemaRefs>
    <ds:schemaRef ds:uri="http://schemas.microsoft.com/sharepoint/v3/contenttype/forms"/>
  </ds:schemaRefs>
</ds:datastoreItem>
</file>

<file path=customXml/itemProps3.xml><?xml version="1.0" encoding="utf-8"?>
<ds:datastoreItem xmlns:ds="http://schemas.openxmlformats.org/officeDocument/2006/customXml" ds:itemID="{6B9497C8-AB26-45CF-A715-9E9D94F74797}">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143</TotalTime>
  <Words>718</Words>
  <Application>Microsoft Office PowerPoint</Application>
  <PresentationFormat>On-screen Show (4:3)</PresentationFormat>
  <Paragraphs>142</Paragraphs>
  <Slides>22</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.AppleSystemUIFont</vt:lpstr>
      <vt:lpstr>Arial</vt:lpstr>
      <vt:lpstr>Calibri</vt:lpstr>
      <vt:lpstr>Calibri Light</vt:lpstr>
      <vt:lpstr>Menlo-BoldItalic</vt:lpstr>
      <vt:lpstr>Office Theme</vt:lpstr>
      <vt:lpstr>Department of Buildings Establishment Act of 2018</vt:lpstr>
      <vt:lpstr>Agenda</vt:lpstr>
      <vt:lpstr>The Problem</vt:lpstr>
      <vt:lpstr>Why DC Needs a New Department of Buildings</vt:lpstr>
      <vt:lpstr>Why do we need a Department of Buildings?</vt:lpstr>
      <vt:lpstr>DCRA Fails to Protect Tenants</vt:lpstr>
      <vt:lpstr>DCRA’s Inspection and Enforcement is not Strategic nor Efficient</vt:lpstr>
      <vt:lpstr>DCRA is Under-staffed and Under-resourced</vt:lpstr>
      <vt:lpstr>The Current Proposed DOB</vt:lpstr>
      <vt:lpstr>Proposed DOB Law</vt:lpstr>
      <vt:lpstr>Proposed DOB Law</vt:lpstr>
      <vt:lpstr>Concerns with the Proposed Law</vt:lpstr>
      <vt:lpstr>Proposal to Strengthen Code Enforcement:  A Third Agency</vt:lpstr>
      <vt:lpstr>Making the New Law Stronger</vt:lpstr>
      <vt:lpstr>Proposal: A Third Agency  or a Stronger DOB</vt:lpstr>
      <vt:lpstr>Making the New Law Stronger</vt:lpstr>
      <vt:lpstr>Making the New Law Stronger</vt:lpstr>
      <vt:lpstr>PowerPoint Presentation</vt:lpstr>
      <vt:lpstr>PowerPoint Presentation</vt:lpstr>
      <vt:lpstr>B22-669 Department of Buildings Establishment Act of 2019</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Buildings Establishment Act of 2018</dc:title>
  <dc:creator>Elizabeth Oquendo</dc:creator>
  <cp:lastModifiedBy>Allyson Boucher</cp:lastModifiedBy>
  <cp:revision>16</cp:revision>
  <dcterms:created xsi:type="dcterms:W3CDTF">2019-12-02T20:39:43Z</dcterms:created>
  <dcterms:modified xsi:type="dcterms:W3CDTF">2020-01-07T18:46:20Z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0x010100211D2385D1A84E4AAF409790C99CD4FE</vt:lpwstr>
  </property>
</Properties>
</file>